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0" r:id="rId7"/>
    <p:sldId id="263" r:id="rId8"/>
    <p:sldId id="261" r:id="rId9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315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181FBE62-5F52-4A4E-8B94-DA18D3397FFA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E6C70835-3C7C-4EF2-BBC8-7130647FA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6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70835-3C7C-4EF2-BBC8-7130647FA3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82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70835-3C7C-4EF2-BBC8-7130647FA3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94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70835-3C7C-4EF2-BBC8-7130647FA3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72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70835-3C7C-4EF2-BBC8-7130647FA3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40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70835-3C7C-4EF2-BBC8-7130647FA3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88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70835-3C7C-4EF2-BBC8-7130647FA3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10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70835-3C7C-4EF2-BBC8-7130647FA3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4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70835-3C7C-4EF2-BBC8-7130647FA3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2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x-int-SDL"/>
              <a:t>Caso práctico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x-int-SDL"/>
              <a:t>Afganistán</a:t>
            </a:r>
          </a:p>
        </p:txBody>
      </p:sp>
    </p:spTree>
    <p:extLst>
      <p:ext uri="{BB962C8B-B14F-4D97-AF65-F5344CB8AC3E}">
        <p14:creationId xmlns:p14="http://schemas.microsoft.com/office/powerpoint/2010/main" val="398829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x-int-SDL"/>
              <a:t>Caso práctico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0894"/>
            <a:ext cx="7770813" cy="4575269"/>
          </a:xfrm>
        </p:spPr>
        <p:txBody>
          <a:bodyPr/>
          <a:lstStyle/>
          <a:p>
            <a:r>
              <a:rPr lang="es-x-int-SDL"/>
              <a:t>Sexo: Hombre</a:t>
            </a:r>
          </a:p>
          <a:p>
            <a:r>
              <a:rPr lang="es-x-int-SDL"/>
              <a:t>Edad: 14 años</a:t>
            </a:r>
          </a:p>
          <a:p>
            <a:r>
              <a:rPr lang="es-x-int-SDL"/>
              <a:t>País: Afganistán</a:t>
            </a:r>
          </a:p>
          <a:p>
            <a:r>
              <a:rPr lang="es-x-int-SDL"/>
              <a:t>Centro: Centro de tratamiento de Kabul con 40 camas para niños y adolescentes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4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x-int-SDL"/>
              <a:t>Antecedentes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0894"/>
            <a:ext cx="7770813" cy="45752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</a:t>
            </a:r>
            <a:r>
              <a:rPr lang="es-x-int-SDL" dirty="0"/>
              <a:t>e le separó de su madre biológica </a:t>
            </a:r>
            <a:r>
              <a:rPr lang="en-US" dirty="0"/>
              <a:t>d</a:t>
            </a:r>
            <a:r>
              <a:rPr lang="es-x-int-SDL" dirty="0"/>
              <a:t>urante su infancia y se crió con su madrastra. Su historial indica que de niño golpeaba a sus hermanos y hermanas y era agresivo. También tenía problemas con su madrastra y no respetaba a su padre.</a:t>
            </a:r>
          </a:p>
          <a:p>
            <a:r>
              <a:rPr lang="es-x-int-SDL" dirty="0"/>
              <a:t>Más tarde empezó a vender bolsas de plástico en mercados callejeros y conoció a gente e hizo amistades. Con el tiempo empezó a vender drogas y finalmente comenzó a drogarse.</a:t>
            </a:r>
          </a:p>
          <a:p>
            <a:r>
              <a:rPr lang="es-x-int-SDL" dirty="0"/>
              <a:t>Su hermano mayor que trabajaba en otra ciudad le visitó y cuando descubrió que usaba drogas le aconsejó que las dejara y que volviera a su vida normal, pero el niño no le escuchaba. El hermano mayor le encerró con llave en casa, pero él consiguió escapar y no regresó.</a:t>
            </a:r>
          </a:p>
        </p:txBody>
      </p:sp>
    </p:spTree>
    <p:extLst>
      <p:ext uri="{BB962C8B-B14F-4D97-AF65-F5344CB8AC3E}">
        <p14:creationId xmlns:p14="http://schemas.microsoft.com/office/powerpoint/2010/main" val="205099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x-int-SDL"/>
              <a:t>Continuación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264" y="1649848"/>
            <a:ext cx="8392774" cy="4476315"/>
          </a:xfrm>
        </p:spPr>
        <p:txBody>
          <a:bodyPr>
            <a:normAutofit lnSpcReduction="10000"/>
          </a:bodyPr>
          <a:lstStyle/>
          <a:p>
            <a:r>
              <a:rPr lang="es-x-int-SDL" dirty="0"/>
              <a:t>Un día, un equipo de divulgación le encontró </a:t>
            </a:r>
            <a:r>
              <a:rPr lang="en-US" dirty="0" err="1"/>
              <a:t>en</a:t>
            </a:r>
            <a:r>
              <a:rPr lang="es-x-int-SDL" dirty="0"/>
              <a:t> el parque Chaman-i Hazouri </a:t>
            </a:r>
            <a:r>
              <a:rPr lang="en-US" dirty="0"/>
              <a:t>de</a:t>
            </a:r>
            <a:r>
              <a:rPr lang="es-x-int-SDL"/>
              <a:t> Kabul </a:t>
            </a:r>
            <a:r>
              <a:rPr lang="es-x-int-SDL" dirty="0"/>
              <a:t>y le llevó al hospital.</a:t>
            </a:r>
          </a:p>
          <a:p>
            <a:r>
              <a:rPr lang="es-x-int-SDL" dirty="0"/>
              <a:t>Cuando empezó a usar drogas tenía 10 años y consumía cigarrillos, rapé, opio, heroína, cannabis, shisha, alcohol y K-tab.</a:t>
            </a:r>
          </a:p>
          <a:p>
            <a:r>
              <a:rPr lang="es-x-int-SDL" dirty="0"/>
              <a:t>El cliente era agresivo hacia los adultos del centro. El </a:t>
            </a:r>
            <a:r>
              <a:rPr lang="en-US" dirty="0"/>
              <a:t>personal</a:t>
            </a:r>
            <a:r>
              <a:rPr lang="es-x-int-SDL" dirty="0"/>
              <a:t> consiguió reunir información y cuando se supo el número de teléfono de la familia la llamaron para que visitaran el centro de tratamiento.</a:t>
            </a:r>
          </a:p>
          <a:p>
            <a:r>
              <a:rPr lang="es-x-int-SDL" dirty="0"/>
              <a:t>Los familiares le visitaron pero él se puso agresivo y no fue respetuoso, así que dijeron que ya no pertenecía a su familia y le dejaron allí. El comportamiento del cliente tampoco era bueno con el personal.</a:t>
            </a:r>
          </a:p>
        </p:txBody>
      </p:sp>
    </p:spTree>
    <p:extLst>
      <p:ext uri="{BB962C8B-B14F-4D97-AF65-F5344CB8AC3E}">
        <p14:creationId xmlns:p14="http://schemas.microsoft.com/office/powerpoint/2010/main" val="4224355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x-int-SDL"/>
              <a:t>Continuación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x-int-SDL"/>
              <a:t>Resumen</a:t>
            </a:r>
          </a:p>
          <a:p>
            <a:r>
              <a:rPr lang="es-x-int-SDL"/>
              <a:t>El niño nunca fue al colegio.</a:t>
            </a:r>
          </a:p>
          <a:p>
            <a:r>
              <a:rPr lang="es-x-int-SDL"/>
              <a:t>El vínculo afectivo (apego) del niño no se estableció correctamente.</a:t>
            </a:r>
          </a:p>
          <a:p>
            <a:r>
              <a:rPr lang="es-x-int-SDL"/>
              <a:t>El niño tiene antecendentes de abuso sexual.</a:t>
            </a:r>
          </a:p>
          <a:p>
            <a:r>
              <a:rPr lang="es-x-int-SDL"/>
              <a:t>El niño consumió diversas drogas, como cigarrillos, rapé, opio, heroína, cannabis, shisha, alcohol y K-tab.</a:t>
            </a:r>
          </a:p>
          <a:p>
            <a:r>
              <a:rPr lang="es-x-int-SDL"/>
              <a:t>El niño era agresivo y su conducta con el personal de tratamiento era mala.</a:t>
            </a:r>
          </a:p>
        </p:txBody>
      </p:sp>
    </p:spTree>
    <p:extLst>
      <p:ext uri="{BB962C8B-B14F-4D97-AF65-F5344CB8AC3E}">
        <p14:creationId xmlns:p14="http://schemas.microsoft.com/office/powerpoint/2010/main" val="24768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x-int-SDL"/>
              <a:t>Continuación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44" y="1387968"/>
            <a:ext cx="8353494" cy="4738195"/>
          </a:xfrm>
        </p:spPr>
        <p:txBody>
          <a:bodyPr/>
          <a:lstStyle/>
          <a:p>
            <a:r>
              <a:rPr lang="es-x-int-SDL" dirty="0"/>
              <a:t>Al cabo de seis meses en el centro de tratamiento y de la aplicación de un protocolo psicosocial y técnicas de entrevista emocional, su conducta empezó a cambiar y quiso hablar con su familia. Sus familiares volvieron a visitarle en el centro y se alegraron mucho cuando vieron los cambios en su comportamiento.</a:t>
            </a:r>
          </a:p>
          <a:p>
            <a:r>
              <a:rPr lang="es-x-int-SDL" dirty="0"/>
              <a:t>El niño decidió que no volvería a usar drogas ni a venderlas. </a:t>
            </a:r>
          </a:p>
          <a:p>
            <a:r>
              <a:rPr lang="es-x-int-SDL" dirty="0"/>
              <a:t>No estaba interesado en estudiar, pero con el apoyo de su familia empezó un trabajo por cuenta propia y ahora tanto </a:t>
            </a:r>
            <a:r>
              <a:rPr lang="en-US" dirty="0" err="1"/>
              <a:t>él</a:t>
            </a:r>
            <a:r>
              <a:rPr lang="es-x-int-SDL" dirty="0"/>
              <a:t> como su familia son felices. </a:t>
            </a:r>
          </a:p>
        </p:txBody>
      </p:sp>
    </p:spTree>
    <p:extLst>
      <p:ext uri="{BB962C8B-B14F-4D97-AF65-F5344CB8AC3E}">
        <p14:creationId xmlns:p14="http://schemas.microsoft.com/office/powerpoint/2010/main" val="313305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x-int-SDL"/>
              <a:t>Conversación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x-int-SDL" dirty="0"/>
              <a:t>¿Tienen alg</a:t>
            </a:r>
            <a:r>
              <a:rPr lang="en-US" dirty="0" err="1"/>
              <a:t>ún</a:t>
            </a:r>
            <a:r>
              <a:rPr lang="en-US" dirty="0"/>
              <a:t> </a:t>
            </a:r>
            <a:r>
              <a:rPr lang="en-US" dirty="0" err="1"/>
              <a:t>comentario</a:t>
            </a:r>
            <a:r>
              <a:rPr lang="es-x-int-SDL" dirty="0"/>
              <a:t> o pregunta sobre el caso?</a:t>
            </a:r>
          </a:p>
          <a:p>
            <a:r>
              <a:rPr lang="es-x-int-SDL" dirty="0"/>
              <a:t>¿Alguna vez han conocido a un cliente como este?</a:t>
            </a:r>
          </a:p>
          <a:p>
            <a:r>
              <a:rPr lang="es-x-int-SDL" dirty="0"/>
              <a:t>Estamos viendo cada vez más clientes que consumen depresores y estimulantes, como heroína y metadona.</a:t>
            </a:r>
          </a:p>
        </p:txBody>
      </p:sp>
    </p:spTree>
    <p:extLst>
      <p:ext uri="{BB962C8B-B14F-4D97-AF65-F5344CB8AC3E}">
        <p14:creationId xmlns:p14="http://schemas.microsoft.com/office/powerpoint/2010/main" val="270757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s-x-int-SDL" sz="320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422639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199</TotalTime>
  <Words>505</Words>
  <Application>Microsoft Office PowerPoint</Application>
  <PresentationFormat>On-screen Show (4:3)</PresentationFormat>
  <Paragraphs>42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Calisto MT</vt:lpstr>
      <vt:lpstr>Story</vt:lpstr>
      <vt:lpstr>Caso práctico </vt:lpstr>
      <vt:lpstr>Caso práctico</vt:lpstr>
      <vt:lpstr>Antecedentes</vt:lpstr>
      <vt:lpstr>Continuación</vt:lpstr>
      <vt:lpstr>Continuación</vt:lpstr>
      <vt:lpstr>Continuación</vt:lpstr>
      <vt:lpstr>Conversación</vt:lpstr>
      <vt:lpstr>PowerPoint Presentation</vt:lpstr>
    </vt:vector>
  </TitlesOfParts>
  <Company>VCU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</dc:title>
  <dc:creator>Abdul Subor Momand</dc:creator>
  <cp:lastModifiedBy>Momand, Abdul Subor</cp:lastModifiedBy>
  <cp:revision>17</cp:revision>
  <cp:lastPrinted>2019-06-24T12:42:11Z</cp:lastPrinted>
  <dcterms:created xsi:type="dcterms:W3CDTF">2019-05-29T08:50:27Z</dcterms:created>
  <dcterms:modified xsi:type="dcterms:W3CDTF">2019-06-25T13:42:06Z</dcterms:modified>
</cp:coreProperties>
</file>