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4" r:id="rId6"/>
    <p:sldId id="260" r:id="rId7"/>
    <p:sldId id="263" r:id="rId8"/>
    <p:sldId id="26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65248"/>
            <a:ext cx="7772400" cy="978408"/>
          </a:xfrm>
        </p:spPr>
        <p:txBody>
          <a:bodyPr vert="horz" lIns="91440" tIns="45720" rIns="91440" bIns="45720" rtlCol="0" anchor="b" anchorCtr="0">
            <a:noAutofit/>
          </a:bodyPr>
          <a:lstStyle>
            <a:lvl1pPr algn="ctr" defTabSz="914400" rtl="0" eaLnBrk="1" latinLnBrk="0" hangingPunct="1">
              <a:spcBef>
                <a:spcPct val="0"/>
              </a:spcBef>
              <a:buNone/>
              <a:defRPr sz="540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en-US" smtClean="0"/>
              <a:t>Click to edit Master title style</a:t>
            </a:r>
            <a:endParaRPr dirty="0"/>
          </a:p>
        </p:txBody>
      </p:sp>
      <p:sp>
        <p:nvSpPr>
          <p:cNvPr id="3" name="Subtitle 2"/>
          <p:cNvSpPr>
            <a:spLocks noGrp="1"/>
          </p:cNvSpPr>
          <p:nvPr>
            <p:ph type="subTitle" idx="1"/>
          </p:nvPr>
        </p:nvSpPr>
        <p:spPr>
          <a:xfrm>
            <a:off x="685800" y="3352800"/>
            <a:ext cx="7772400" cy="877824"/>
          </a:xfrm>
        </p:spPr>
        <p:txBody>
          <a:bodyPr vert="horz" lIns="91440" tIns="45720" rIns="91440" bIns="45720" rtlCol="0">
            <a:normAutofit/>
          </a:bodyPr>
          <a:lstStyle>
            <a:lvl1pPr marL="0" indent="0" algn="ctr" defTabSz="914400" rtl="0" eaLnBrk="1" latinLnBrk="0" hangingPunct="1">
              <a:spcBef>
                <a:spcPts val="300"/>
              </a:spcBef>
              <a:buFontTx/>
              <a:buNone/>
              <a:defRPr sz="2000" kern="1200">
                <a:solidFill>
                  <a:schemeClr val="tx1">
                    <a:tint val="75000"/>
                  </a:schemeClr>
                </a:solidFill>
                <a:effectLst>
                  <a:outerShdw blurRad="50800" dist="50800" dir="5400000" sx="101000" sy="101000" algn="t" rotWithShape="0">
                    <a:prstClr val="black">
                      <a:alpha val="40000"/>
                    </a:prstClr>
                  </a:outerShdw>
                </a:effectLst>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651A0C47-018D-4460-B945-BFF7981B6CA6}" type="datetimeFigureOut">
              <a:rPr lang="en-US" smtClean="0"/>
              <a:t>5/29/2019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05082" y="969264"/>
            <a:ext cx="3657600" cy="1161288"/>
          </a:xfrm>
        </p:spPr>
        <p:txBody>
          <a:bodyPr anchor="b">
            <a:noAutofit/>
          </a:bodyPr>
          <a:lstStyle>
            <a:lvl1pPr algn="l">
              <a:defRPr sz="3600" b="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663388" y="510988"/>
            <a:ext cx="3657600" cy="5553636"/>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799853" y="2130552"/>
            <a:ext cx="3657600" cy="3584448"/>
          </a:xfrm>
        </p:spPr>
        <p:txBody>
          <a:bodyPr vert="horz" lIns="91440" tIns="45720" rIns="91440" bIns="45720" rtlCol="0">
            <a:normAutofit/>
          </a:bodyPr>
          <a:lstStyle>
            <a:lvl1pPr marL="0" indent="0">
              <a:spcBef>
                <a:spcPts val="1000"/>
              </a:spcBef>
              <a:buNone/>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FontTx/>
              <a:buNone/>
            </a:pPr>
            <a:r>
              <a:rPr lang="en-US" smtClean="0"/>
              <a:t>Click to edit Master text styles</a:t>
            </a:r>
          </a:p>
        </p:txBody>
      </p:sp>
      <p:sp>
        <p:nvSpPr>
          <p:cNvPr id="5" name="Date Placeholder 4"/>
          <p:cNvSpPr>
            <a:spLocks noGrp="1"/>
          </p:cNvSpPr>
          <p:nvPr>
            <p:ph type="dt" sz="half" idx="10"/>
          </p:nvPr>
        </p:nvSpPr>
        <p:spPr/>
        <p:txBody>
          <a:bodyPr/>
          <a:lstStyle/>
          <a:p>
            <a:fld id="{651A0C47-018D-4460-B945-BFF7981B6CA6}" type="datetimeFigureOut">
              <a:rPr lang="en-US" smtClean="0"/>
              <a:t>5/29/2019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4151376"/>
            <a:ext cx="7776882" cy="1014984"/>
          </a:xfrm>
        </p:spPr>
        <p:txBody>
          <a:bodyPr anchor="b">
            <a:noAutofit/>
          </a:bodyPr>
          <a:lstStyle>
            <a:lvl1pPr algn="ctr">
              <a:defRPr sz="3600" b="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1828800" y="457199"/>
            <a:ext cx="5486400" cy="3644153"/>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680571" y="5181599"/>
            <a:ext cx="7776882" cy="950259"/>
          </a:xfrm>
        </p:spPr>
        <p:txBody>
          <a:bodyPr vert="horz" lIns="91440" tIns="45720" rIns="91440" bIns="45720" rtlCol="0">
            <a:normAutofit/>
          </a:bodyPr>
          <a:lstStyle>
            <a:lvl1pPr marL="0" indent="0" algn="ctr">
              <a:spcBef>
                <a:spcPts val="300"/>
              </a:spcBef>
              <a:buNone/>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FontTx/>
              <a:buNone/>
            </a:pPr>
            <a:r>
              <a:rPr lang="en-US" smtClean="0"/>
              <a:t>Click to edit Master text styles</a:t>
            </a:r>
          </a:p>
        </p:txBody>
      </p:sp>
      <p:sp>
        <p:nvSpPr>
          <p:cNvPr id="5" name="Date Placeholder 4"/>
          <p:cNvSpPr>
            <a:spLocks noGrp="1"/>
          </p:cNvSpPr>
          <p:nvPr>
            <p:ph type="dt" sz="half" idx="10"/>
          </p:nvPr>
        </p:nvSpPr>
        <p:spPr/>
        <p:txBody>
          <a:bodyPr/>
          <a:lstStyle/>
          <a:p>
            <a:fld id="{651A0C47-018D-4460-B945-BFF7981B6CA6}" type="datetimeFigureOut">
              <a:rPr lang="en-US" smtClean="0"/>
              <a:t>5/29/2019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toryboard">
    <p:spTree>
      <p:nvGrpSpPr>
        <p:cNvPr id="1" name=""/>
        <p:cNvGrpSpPr/>
        <p:nvPr/>
      </p:nvGrpSpPr>
      <p:grpSpPr>
        <a:xfrm>
          <a:off x="0" y="0"/>
          <a:ext cx="0" cy="0"/>
          <a:chOff x="0" y="0"/>
          <a:chExt cx="0" cy="0"/>
        </a:xfrm>
      </p:grpSpPr>
      <p:sp>
        <p:nvSpPr>
          <p:cNvPr id="2" name="Title 1"/>
          <p:cNvSpPr>
            <a:spLocks noGrp="1"/>
          </p:cNvSpPr>
          <p:nvPr>
            <p:ph type="title"/>
          </p:nvPr>
        </p:nvSpPr>
        <p:spPr>
          <a:xfrm>
            <a:off x="685800" y="4155141"/>
            <a:ext cx="7776882" cy="1013011"/>
          </a:xfrm>
        </p:spPr>
        <p:txBody>
          <a:bodyPr anchor="b">
            <a:noAutofit/>
          </a:bodyPr>
          <a:lstStyle>
            <a:lvl1pPr algn="ctr">
              <a:defRPr sz="3600" b="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685800" y="457200"/>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680571" y="5181599"/>
            <a:ext cx="7776882" cy="950259"/>
          </a:xfrm>
        </p:spPr>
        <p:txBody>
          <a:bodyPr vert="horz" lIns="91440" tIns="45720" rIns="91440" bIns="45720" rtlCol="0">
            <a:normAutofit/>
          </a:bodyPr>
          <a:lstStyle>
            <a:lvl1pPr marL="0" indent="0" algn="ctr">
              <a:spcBef>
                <a:spcPts val="300"/>
              </a:spcBef>
              <a:buNone/>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FontTx/>
              <a:buNone/>
            </a:pPr>
            <a:r>
              <a:rPr lang="en-US" smtClean="0"/>
              <a:t>Click to edit Master text styles</a:t>
            </a:r>
          </a:p>
        </p:txBody>
      </p:sp>
      <p:sp>
        <p:nvSpPr>
          <p:cNvPr id="5" name="Date Placeholder 4"/>
          <p:cNvSpPr>
            <a:spLocks noGrp="1"/>
          </p:cNvSpPr>
          <p:nvPr>
            <p:ph type="dt" sz="half" idx="10"/>
          </p:nvPr>
        </p:nvSpPr>
        <p:spPr/>
        <p:txBody>
          <a:bodyPr/>
          <a:lstStyle/>
          <a:p>
            <a:fld id="{651A0C47-018D-4460-B945-BFF7981B6CA6}" type="datetimeFigureOut">
              <a:rPr lang="en-US" smtClean="0"/>
              <a:t>5/29/2019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1F5A0A-F6FC-4FFD-9B49-0DA8697211D9}" type="slidenum">
              <a:rPr lang="en-US" smtClean="0"/>
              <a:t>‹#›</a:t>
            </a:fld>
            <a:endParaRPr lang="en-US"/>
          </a:p>
        </p:txBody>
      </p:sp>
      <p:sp>
        <p:nvSpPr>
          <p:cNvPr id="11" name="Picture Placeholder 2"/>
          <p:cNvSpPr>
            <a:spLocks noGrp="1"/>
          </p:cNvSpPr>
          <p:nvPr>
            <p:ph type="pic" idx="13"/>
          </p:nvPr>
        </p:nvSpPr>
        <p:spPr>
          <a:xfrm>
            <a:off x="685800" y="2455433"/>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6" name="Picture Placeholder 2"/>
          <p:cNvSpPr>
            <a:spLocks noGrp="1"/>
          </p:cNvSpPr>
          <p:nvPr>
            <p:ph type="pic" idx="14"/>
          </p:nvPr>
        </p:nvSpPr>
        <p:spPr>
          <a:xfrm>
            <a:off x="3412490" y="457200"/>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7" name="Picture Placeholder 2"/>
          <p:cNvSpPr>
            <a:spLocks noGrp="1"/>
          </p:cNvSpPr>
          <p:nvPr>
            <p:ph type="pic" idx="15"/>
          </p:nvPr>
        </p:nvSpPr>
        <p:spPr>
          <a:xfrm>
            <a:off x="3412490" y="2455433"/>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8" name="Picture Placeholder 2"/>
          <p:cNvSpPr>
            <a:spLocks noGrp="1"/>
          </p:cNvSpPr>
          <p:nvPr>
            <p:ph type="pic" idx="16"/>
          </p:nvPr>
        </p:nvSpPr>
        <p:spPr>
          <a:xfrm>
            <a:off x="6139180" y="457200"/>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9" name="Picture Placeholder 2"/>
          <p:cNvSpPr>
            <a:spLocks noGrp="1"/>
          </p:cNvSpPr>
          <p:nvPr>
            <p:ph type="pic" idx="17"/>
          </p:nvPr>
        </p:nvSpPr>
        <p:spPr>
          <a:xfrm>
            <a:off x="6139180" y="2455433"/>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651A0C47-018D-4460-B945-BFF7981B6CA6}" type="datetimeFigureOut">
              <a:rPr lang="en-US" smtClean="0"/>
              <a:t>5/29/2019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62800" y="533400"/>
            <a:ext cx="1600200" cy="5592763"/>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685800" y="533400"/>
            <a:ext cx="6019800" cy="5592763"/>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651A0C47-018D-4460-B945-BFF7981B6CA6}" type="datetimeFigureOut">
              <a:rPr lang="en-US" smtClean="0"/>
              <a:t>5/29/2019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a:xfrm>
            <a:off x="685800" y="1869141"/>
            <a:ext cx="7770813" cy="4257022"/>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651A0C47-018D-4460-B945-BFF7981B6CA6}" type="datetimeFigureOut">
              <a:rPr lang="en-US" smtClean="0"/>
              <a:t>5/29/2019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267200"/>
            <a:ext cx="7772400" cy="977153"/>
          </a:xfrm>
        </p:spPr>
        <p:txBody>
          <a:bodyPr anchor="b" anchorCtr="0">
            <a:noAutofit/>
          </a:bodyPr>
          <a:lstStyle>
            <a:lvl1pPr>
              <a:defRPr sz="5400"/>
            </a:lvl1pPr>
          </a:lstStyle>
          <a:p>
            <a:r>
              <a:rPr lang="en-US" smtClean="0"/>
              <a:t>Click to edit Master title style</a:t>
            </a:r>
            <a:endParaRPr/>
          </a:p>
        </p:txBody>
      </p:sp>
      <p:sp>
        <p:nvSpPr>
          <p:cNvPr id="3" name="Subtitle 2"/>
          <p:cNvSpPr>
            <a:spLocks noGrp="1"/>
          </p:cNvSpPr>
          <p:nvPr>
            <p:ph type="subTitle" idx="1"/>
          </p:nvPr>
        </p:nvSpPr>
        <p:spPr>
          <a:xfrm>
            <a:off x="685799" y="5257800"/>
            <a:ext cx="7770813" cy="874058"/>
          </a:xfrm>
        </p:spPr>
        <p:txBody>
          <a:bodyPr>
            <a:normAutofit/>
          </a:bodyPr>
          <a:lstStyle>
            <a:lvl1pPr marL="0" indent="0" algn="ctr">
              <a:spcBef>
                <a:spcPts val="300"/>
              </a:spcBef>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651A0C47-018D-4460-B945-BFF7981B6CA6}" type="datetimeFigureOut">
              <a:rPr lang="en-US" smtClean="0"/>
              <a:t>5/29/2019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t>‹#›</a:t>
            </a:fld>
            <a:endParaRPr lang="en-US"/>
          </a:p>
        </p:txBody>
      </p:sp>
      <p:sp>
        <p:nvSpPr>
          <p:cNvPr id="8" name="Picture Placeholder 7"/>
          <p:cNvSpPr>
            <a:spLocks noGrp="1"/>
          </p:cNvSpPr>
          <p:nvPr>
            <p:ph type="pic" sz="quarter" idx="13"/>
          </p:nvPr>
        </p:nvSpPr>
        <p:spPr>
          <a:xfrm rot="21540000">
            <a:off x="2056196" y="424650"/>
            <a:ext cx="5031609" cy="337580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a:lstStyle>
            <a:lvl1pPr>
              <a:buFont typeface="Arial" pitchFamily="34" charset="0"/>
              <a:buNone/>
              <a:defRPr/>
            </a:lvl1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990600"/>
            <a:ext cx="7770813" cy="1743075"/>
          </a:xfrm>
        </p:spPr>
        <p:txBody>
          <a:bodyPr vert="horz" lIns="91440" tIns="45720" rIns="91440" bIns="45720" rtlCol="0" anchor="b" anchorCtr="0">
            <a:noAutofit/>
          </a:bodyPr>
          <a:lstStyle>
            <a:lvl1pPr algn="ctr" defTabSz="914400" rtl="0" eaLnBrk="1" latinLnBrk="0" hangingPunct="1">
              <a:spcBef>
                <a:spcPct val="0"/>
              </a:spcBef>
              <a:buNone/>
              <a:defRPr sz="540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685800" y="2756647"/>
            <a:ext cx="7770813" cy="1281953"/>
          </a:xfrm>
        </p:spPr>
        <p:txBody>
          <a:bodyPr vert="horz" lIns="91440" tIns="45720" rIns="91440" bIns="45720" rtlCol="0">
            <a:normAutofit/>
          </a:bodyPr>
          <a:lstStyle>
            <a:lvl1pPr marL="0" indent="0" algn="ctr" defTabSz="914400" rtl="0" eaLnBrk="1" latinLnBrk="0" hangingPunct="1">
              <a:spcBef>
                <a:spcPts val="300"/>
              </a:spcBef>
              <a:buFontTx/>
              <a:buNone/>
              <a:defRPr sz="2000" kern="1200">
                <a:solidFill>
                  <a:schemeClr val="tx1">
                    <a:tint val="75000"/>
                  </a:schemeClr>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1A0C47-018D-4460-B945-BFF7981B6CA6}" type="datetimeFigureOut">
              <a:rPr lang="en-US" smtClean="0"/>
              <a:t>5/29/2019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21023"/>
            <a:ext cx="7770813" cy="1429871"/>
          </a:xfrm>
        </p:spPr>
        <p:txBody>
          <a:bodyPr/>
          <a:lstStyle/>
          <a:p>
            <a:r>
              <a:rPr lang="en-US" smtClean="0"/>
              <a:t>Click to edit Master title style</a:t>
            </a:r>
            <a:endParaRPr/>
          </a:p>
        </p:txBody>
      </p:sp>
      <p:sp>
        <p:nvSpPr>
          <p:cNvPr id="3" name="Content Placeholder 2"/>
          <p:cNvSpPr>
            <a:spLocks noGrp="1"/>
          </p:cNvSpPr>
          <p:nvPr>
            <p:ph sz="half" idx="1"/>
          </p:nvPr>
        </p:nvSpPr>
        <p:spPr>
          <a:xfrm>
            <a:off x="685800" y="1760538"/>
            <a:ext cx="3611880" cy="4365625"/>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marL="2398713" indent="-336550">
              <a:defRPr sz="1800"/>
            </a:lvl8pPr>
            <a:lvl9pPr marL="2398713" indent="-336550">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844733" y="1760538"/>
            <a:ext cx="3611880" cy="4365625"/>
          </a:xfrm>
        </p:spPr>
        <p:txBody>
          <a:bodyPr>
            <a:normAutofit/>
          </a:bodyPr>
          <a:lstStyle>
            <a:lvl1pPr>
              <a:defRPr sz="2200"/>
            </a:lvl1pPr>
            <a:lvl2pPr>
              <a:defRPr sz="2000"/>
            </a:lvl2pPr>
            <a:lvl3pPr>
              <a:defRPr sz="2000"/>
            </a:lvl3pPr>
            <a:lvl4pPr>
              <a:defRPr sz="2000"/>
            </a:lvl4pPr>
            <a:lvl5pPr>
              <a:defRPr sz="2000"/>
            </a:lvl5pPr>
            <a:lvl6pPr>
              <a:defRPr sz="1800"/>
            </a:lvl6pPr>
            <a:lvl7pPr>
              <a:defRPr sz="1800"/>
            </a:lvl7pPr>
            <a:lvl8pPr marL="2398713" indent="-336550">
              <a:defRPr sz="1800"/>
            </a:lvl8pPr>
            <a:lvl9pPr marL="2398713" indent="-336550">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651A0C47-018D-4460-B945-BFF7981B6CA6}" type="datetimeFigureOut">
              <a:rPr lang="en-US" smtClean="0"/>
              <a:t>5/29/2019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5800" y="121023"/>
            <a:ext cx="7770813" cy="1429871"/>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85800" y="1550895"/>
            <a:ext cx="3611880" cy="614082"/>
          </a:xfrm>
        </p:spPr>
        <p:txBody>
          <a:bodyPr anchor="b"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438400"/>
            <a:ext cx="3611880" cy="36877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marL="2398713" indent="-336550">
              <a:defRPr sz="1600"/>
            </a:lvl8pPr>
            <a:lvl9pPr marL="2398713" indent="-33655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845526" y="1550895"/>
            <a:ext cx="3611880" cy="614082"/>
          </a:xfrm>
        </p:spPr>
        <p:txBody>
          <a:bodyPr anchor="b"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45526" y="2438400"/>
            <a:ext cx="3611880" cy="36877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marL="2398713" indent="-336550">
              <a:defRPr sz="1600"/>
            </a:lvl8pPr>
            <a:lvl9pPr marL="2398713" indent="-33655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651A0C47-018D-4460-B945-BFF7981B6CA6}" type="datetimeFigureOut">
              <a:rPr lang="en-US" smtClean="0"/>
              <a:t>5/29/2019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1F5A0A-F6FC-4FFD-9B49-0DA8697211D9}" type="slidenum">
              <a:rPr lang="en-US" smtClean="0"/>
              <a:t>‹#›</a:t>
            </a:fld>
            <a:endParaRPr lang="en-US"/>
          </a:p>
        </p:txBody>
      </p:sp>
      <p:cxnSp>
        <p:nvCxnSpPr>
          <p:cNvPr id="11" name="Straight Connector 10"/>
          <p:cNvCxnSpPr/>
          <p:nvPr/>
        </p:nvCxnSpPr>
        <p:spPr>
          <a:xfrm>
            <a:off x="786205" y="2191871"/>
            <a:ext cx="3429000" cy="1588"/>
          </a:xfrm>
          <a:prstGeom prst="line">
            <a:avLst/>
          </a:prstGeom>
          <a:ln>
            <a:solidFill>
              <a:srgbClr val="FFFFFF">
                <a:alpha val="40000"/>
              </a:srgb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936966" y="2191871"/>
            <a:ext cx="3429000" cy="1588"/>
          </a:xfrm>
          <a:prstGeom prst="line">
            <a:avLst/>
          </a:prstGeom>
          <a:ln>
            <a:solidFill>
              <a:srgbClr val="FFFFFF">
                <a:alpha val="40000"/>
              </a:srgb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651A0C47-018D-4460-B945-BFF7981B6CA6}" type="datetimeFigureOut">
              <a:rPr lang="en-US" smtClean="0"/>
              <a:t>5/29/2019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1A0C47-018D-4460-B945-BFF7981B6CA6}" type="datetimeFigureOut">
              <a:rPr lang="en-US" smtClean="0"/>
              <a:t>5/29/2019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8905" y="971550"/>
            <a:ext cx="3657600" cy="1162050"/>
          </a:xfrm>
        </p:spPr>
        <p:txBody>
          <a:bodyPr anchor="b">
            <a:noAutofit/>
          </a:bodyPr>
          <a:lstStyle>
            <a:lvl1pPr algn="l">
              <a:defRPr sz="3600" b="0"/>
            </a:lvl1pPr>
          </a:lstStyle>
          <a:p>
            <a:r>
              <a:rPr lang="en-US" smtClean="0"/>
              <a:t>Click to edit Master title style</a:t>
            </a:r>
            <a:endParaRPr/>
          </a:p>
        </p:txBody>
      </p:sp>
      <p:sp>
        <p:nvSpPr>
          <p:cNvPr id="3" name="Content Placeholder 2"/>
          <p:cNvSpPr>
            <a:spLocks noGrp="1"/>
          </p:cNvSpPr>
          <p:nvPr>
            <p:ph idx="1"/>
          </p:nvPr>
        </p:nvSpPr>
        <p:spPr>
          <a:xfrm>
            <a:off x="4800600" y="457200"/>
            <a:ext cx="3657600" cy="56689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marL="2398713" indent="-336550">
              <a:defRPr sz="1800"/>
            </a:lvl8pPr>
            <a:lvl9pPr marL="2398713" indent="-336550">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658905" y="2133601"/>
            <a:ext cx="3657600" cy="3581400"/>
          </a:xfrm>
        </p:spPr>
        <p:txBody>
          <a:bodyPr>
            <a:normAutofit/>
          </a:bodyPr>
          <a:lstStyle>
            <a:lvl1pPr marL="0" indent="0">
              <a:spcBef>
                <a:spcPts val="10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1A0C47-018D-4460-B945-BFF7981B6CA6}" type="datetimeFigureOut">
              <a:rPr lang="en-US" smtClean="0"/>
              <a:t>5/29/2019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121023"/>
            <a:ext cx="7770813" cy="1429871"/>
          </a:xfrm>
          <a:prstGeom prst="rect">
            <a:avLst/>
          </a:prstGeom>
        </p:spPr>
        <p:txBody>
          <a:bodyPr vert="horz" lIns="91440" tIns="45720" rIns="91440" bIns="45720" rtlCol="0" anchor="ctr" anchorCtr="0">
            <a:normAutofit/>
          </a:bodyPr>
          <a:lstStyle/>
          <a:p>
            <a:r>
              <a:rPr lang="en-US" smtClean="0"/>
              <a:t>Click to edit Master title style</a:t>
            </a:r>
            <a:endParaRPr/>
          </a:p>
        </p:txBody>
      </p:sp>
      <p:sp>
        <p:nvSpPr>
          <p:cNvPr id="3" name="Text Placeholder 2"/>
          <p:cNvSpPr>
            <a:spLocks noGrp="1"/>
          </p:cNvSpPr>
          <p:nvPr>
            <p:ph type="body" idx="1"/>
          </p:nvPr>
        </p:nvSpPr>
        <p:spPr>
          <a:xfrm>
            <a:off x="685800" y="1752600"/>
            <a:ext cx="7770813"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620435" y="6356350"/>
            <a:ext cx="2133600" cy="365125"/>
          </a:xfrm>
          <a:prstGeom prst="rect">
            <a:avLst/>
          </a:prstGeom>
        </p:spPr>
        <p:txBody>
          <a:bodyPr vert="horz" lIns="91440" tIns="45720" rIns="91440" bIns="45720" rtlCol="0" anchor="ctr"/>
          <a:lstStyle>
            <a:lvl1pPr algn="r">
              <a:defRPr sz="1200">
                <a:solidFill>
                  <a:schemeClr val="tx1">
                    <a:tint val="75000"/>
                  </a:schemeClr>
                </a:solidFill>
                <a:effectLst>
                  <a:outerShdw blurRad="50800" dist="38100" dir="5400000" sx="101000" sy="101000" algn="t" rotWithShape="0">
                    <a:prstClr val="black">
                      <a:alpha val="40000"/>
                    </a:prstClr>
                  </a:outerShdw>
                </a:effectLst>
              </a:defRPr>
            </a:lvl1pPr>
          </a:lstStyle>
          <a:p>
            <a:fld id="{651A0C47-018D-4460-B945-BFF7981B6CA6}" type="datetimeFigureOut">
              <a:rPr lang="en-US" smtClean="0"/>
              <a:t>5/29/2019</a:t>
            </a:fld>
            <a:endParaRPr lang="en-US"/>
          </a:p>
        </p:txBody>
      </p:sp>
      <p:sp>
        <p:nvSpPr>
          <p:cNvPr id="5" name="Footer Placeholder 4"/>
          <p:cNvSpPr>
            <a:spLocks noGrp="1"/>
          </p:cNvSpPr>
          <p:nvPr>
            <p:ph type="ftr" sz="quarter" idx="3"/>
          </p:nvPr>
        </p:nvSpPr>
        <p:spPr>
          <a:xfrm>
            <a:off x="354105" y="6356350"/>
            <a:ext cx="2895600" cy="365125"/>
          </a:xfrm>
          <a:prstGeom prst="rect">
            <a:avLst/>
          </a:prstGeom>
        </p:spPr>
        <p:txBody>
          <a:bodyPr vert="horz" lIns="91440" tIns="45720" rIns="91440" bIns="45720" rtlCol="0" anchor="ctr"/>
          <a:lstStyle>
            <a:lvl1pPr algn="l">
              <a:defRPr sz="1200">
                <a:solidFill>
                  <a:schemeClr val="tx1">
                    <a:tint val="75000"/>
                  </a:schemeClr>
                </a:solidFill>
                <a:effectLst>
                  <a:outerShdw blurRad="50800" dist="38100" dir="5400000" sx="101000" sy="101000" algn="t" rotWithShape="0">
                    <a:prstClr val="black">
                      <a:alpha val="40000"/>
                    </a:prstClr>
                  </a:outerShdw>
                </a:effectLst>
              </a:defRPr>
            </a:lvl1pPr>
          </a:lstStyle>
          <a:p>
            <a:endParaRPr lang="en-US"/>
          </a:p>
        </p:txBody>
      </p:sp>
      <p:sp>
        <p:nvSpPr>
          <p:cNvPr id="6" name="Slide Number Placeholder 5"/>
          <p:cNvSpPr>
            <a:spLocks noGrp="1"/>
          </p:cNvSpPr>
          <p:nvPr>
            <p:ph type="sldNum" sz="quarter" idx="4"/>
          </p:nvPr>
        </p:nvSpPr>
        <p:spPr>
          <a:xfrm>
            <a:off x="4229100" y="6356350"/>
            <a:ext cx="685800" cy="365125"/>
          </a:xfrm>
          <a:prstGeom prst="rect">
            <a:avLst/>
          </a:prstGeom>
        </p:spPr>
        <p:txBody>
          <a:bodyPr vert="horz" lIns="91440" tIns="45720" rIns="91440" bIns="45720" rtlCol="0" anchor="ctr"/>
          <a:lstStyle>
            <a:lvl1pPr algn="ctr">
              <a:defRPr sz="1200">
                <a:solidFill>
                  <a:schemeClr val="tx1">
                    <a:tint val="75000"/>
                  </a:schemeClr>
                </a:solidFill>
                <a:effectLst>
                  <a:outerShdw blurRad="50800" dist="38100" dir="5400000" sx="101000" sy="101000" algn="t" rotWithShape="0">
                    <a:prstClr val="black">
                      <a:alpha val="40000"/>
                    </a:prstClr>
                  </a:outerShdw>
                </a:effectLst>
              </a:defRPr>
            </a:lvl1pPr>
          </a:lstStyle>
          <a:p>
            <a:fld id="{9C1F5A0A-F6FC-4FFD-9B49-0DA8697211D9}"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defTabSz="914400" rtl="0" eaLnBrk="1" latinLnBrk="0" hangingPunct="1">
        <a:spcBef>
          <a:spcPct val="0"/>
        </a:spcBef>
        <a:buNone/>
        <a:defRPr sz="480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p:titleStyle>
    <p:bodyStyle>
      <a:lvl1pPr marL="342900" indent="-342900" algn="l" defTabSz="914400" rtl="0" eaLnBrk="1" latinLnBrk="0" hangingPunct="1">
        <a:spcBef>
          <a:spcPts val="2000"/>
        </a:spcBef>
        <a:buFontTx/>
        <a:buBlip>
          <a:blip r:embed="rId16"/>
        </a:buBlip>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685800" indent="-336550" algn="l" defTabSz="914400" rtl="0" eaLnBrk="1" latinLnBrk="0" hangingPunct="1">
        <a:spcBef>
          <a:spcPts val="600"/>
        </a:spcBef>
        <a:buFontTx/>
        <a:buBlip>
          <a:blip r:embed="rId16"/>
        </a:buBlip>
        <a:defRPr sz="2000" kern="1200">
          <a:solidFill>
            <a:schemeClr val="tx1"/>
          </a:solidFill>
          <a:effectLst>
            <a:outerShdw blurRad="50800" dist="50800" dir="5400000" sx="101000" sy="101000" algn="t" rotWithShape="0">
              <a:prstClr val="black">
                <a:alpha val="40000"/>
              </a:prstClr>
            </a:outerShdw>
          </a:effectLst>
          <a:latin typeface="+mn-lt"/>
          <a:ea typeface="+mn-ea"/>
          <a:cs typeface="+mn-cs"/>
        </a:defRPr>
      </a:lvl2pPr>
      <a:lvl3pPr marL="1035050" indent="-349250" algn="l" defTabSz="914400" rtl="0" eaLnBrk="1" latinLnBrk="0" hangingPunct="1">
        <a:spcBef>
          <a:spcPts val="600"/>
        </a:spcBef>
        <a:buFontTx/>
        <a:buBlip>
          <a:blip r:embed="rId16"/>
        </a:buBlip>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3pPr>
      <a:lvl4pPr marL="1371600" indent="-336550" algn="l" defTabSz="914400" rtl="0" eaLnBrk="1" latinLnBrk="0" hangingPunct="1">
        <a:spcBef>
          <a:spcPts val="600"/>
        </a:spcBef>
        <a:buFontTx/>
        <a:buBlip>
          <a:blip r:embed="rId16"/>
        </a:buBlip>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4pPr>
      <a:lvl5pPr marL="1720850" indent="-349250" algn="l" defTabSz="914400" rtl="0" eaLnBrk="1" latinLnBrk="0" hangingPunct="1">
        <a:spcBef>
          <a:spcPts val="600"/>
        </a:spcBef>
        <a:buFontTx/>
        <a:buBlip>
          <a:blip r:embed="rId16"/>
        </a:buBlip>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5pPr>
      <a:lvl6pPr marL="2055813" indent="-336550" algn="l" defTabSz="914400" rtl="0" eaLnBrk="1" latinLnBrk="0" hangingPunct="1">
        <a:spcBef>
          <a:spcPct val="20000"/>
        </a:spcBef>
        <a:buFontTx/>
        <a:buBlip>
          <a:blip r:embed="rId16"/>
        </a:buBlip>
        <a:defRPr lang="en-US" sz="1800" kern="1200" dirty="0" smtClean="0">
          <a:solidFill>
            <a:schemeClr val="tx1"/>
          </a:solidFill>
          <a:effectLst>
            <a:outerShdw blurRad="50800" dist="50800" dir="5400000" sx="101000" sy="101000" algn="t" rotWithShape="0">
              <a:prstClr val="black">
                <a:alpha val="40000"/>
              </a:prstClr>
            </a:outerShdw>
          </a:effectLst>
          <a:latin typeface="+mn-lt"/>
          <a:ea typeface="+mn-ea"/>
          <a:cs typeface="+mn-cs"/>
        </a:defRPr>
      </a:lvl6pPr>
      <a:lvl7pPr marL="2398713" indent="-336550" algn="l" defTabSz="914400" rtl="0" eaLnBrk="1" latinLnBrk="0" hangingPunct="1">
        <a:spcBef>
          <a:spcPct val="20000"/>
        </a:spcBef>
        <a:buFontTx/>
        <a:buBlip>
          <a:blip r:embed="rId16"/>
        </a:buBlip>
        <a:defRPr lang="en-US" sz="1800" kern="1200" dirty="0" smtClean="0">
          <a:solidFill>
            <a:schemeClr val="tx1"/>
          </a:solidFill>
          <a:effectLst>
            <a:outerShdw blurRad="50800" dist="50800" dir="5400000" sx="101000" sy="101000" algn="t" rotWithShape="0">
              <a:prstClr val="black">
                <a:alpha val="40000"/>
              </a:prstClr>
            </a:outerShdw>
          </a:effectLst>
          <a:latin typeface="+mn-lt"/>
          <a:ea typeface="+mn-ea"/>
          <a:cs typeface="+mn-cs"/>
        </a:defRPr>
      </a:lvl7pPr>
      <a:lvl8pPr marL="2743200" indent="-336550" algn="l" defTabSz="914400" rtl="0" eaLnBrk="1" latinLnBrk="0" hangingPunct="1">
        <a:spcBef>
          <a:spcPct val="20000"/>
        </a:spcBef>
        <a:buFontTx/>
        <a:buBlip>
          <a:blip r:embed="rId16"/>
        </a:buBlip>
        <a:defRPr lang="en-US" sz="1800" kern="1200" dirty="0" smtClean="0">
          <a:solidFill>
            <a:schemeClr val="tx1"/>
          </a:solidFill>
          <a:effectLst>
            <a:outerShdw blurRad="50800" dist="50800" dir="5400000" sx="101000" sy="101000" algn="t" rotWithShape="0">
              <a:prstClr val="black">
                <a:alpha val="40000"/>
              </a:prstClr>
            </a:outerShdw>
          </a:effectLst>
          <a:latin typeface="+mn-lt"/>
          <a:ea typeface="+mn-ea"/>
          <a:cs typeface="+mn-cs"/>
        </a:defRPr>
      </a:lvl8pPr>
      <a:lvl9pPr marL="3087688" indent="-336550" algn="l" defTabSz="914400" rtl="0" eaLnBrk="1" latinLnBrk="0" hangingPunct="1">
        <a:spcBef>
          <a:spcPct val="20000"/>
        </a:spcBef>
        <a:buFontTx/>
        <a:buBlip>
          <a:blip r:embed="rId16"/>
        </a:buBlip>
        <a:defRPr lang="en-US" sz="1800" kern="1200" dirty="0">
          <a:solidFill>
            <a:schemeClr val="tx1"/>
          </a:solidFill>
          <a:effectLst>
            <a:outerShdw blurRad="50800" dist="50800" dir="5400000" sx="101000" sy="101000" algn="t" rotWithShape="0">
              <a:prstClr val="black">
                <a:alpha val="40000"/>
              </a:prstClr>
            </a:outerShdw>
          </a:effectLst>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Case study </a:t>
            </a:r>
            <a:endParaRPr lang="en-US" dirty="0"/>
          </a:p>
        </p:txBody>
      </p:sp>
      <p:sp>
        <p:nvSpPr>
          <p:cNvPr id="3" name="Subtitle 2"/>
          <p:cNvSpPr>
            <a:spLocks noGrp="1"/>
          </p:cNvSpPr>
          <p:nvPr>
            <p:ph type="subTitle" idx="1"/>
          </p:nvPr>
        </p:nvSpPr>
        <p:spPr/>
        <p:txBody>
          <a:bodyPr/>
          <a:lstStyle/>
          <a:p>
            <a:r>
              <a:rPr lang="en-US" dirty="0" smtClean="0"/>
              <a:t>Afghanistan</a:t>
            </a:r>
            <a:endParaRPr lang="en-US" dirty="0"/>
          </a:p>
        </p:txBody>
      </p:sp>
    </p:spTree>
    <p:extLst>
      <p:ext uri="{BB962C8B-B14F-4D97-AF65-F5344CB8AC3E}">
        <p14:creationId xmlns:p14="http://schemas.microsoft.com/office/powerpoint/2010/main" val="3988290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a:t>
            </a:r>
            <a:endParaRPr lang="en-US" dirty="0"/>
          </a:p>
        </p:txBody>
      </p:sp>
      <p:sp>
        <p:nvSpPr>
          <p:cNvPr id="3" name="Content Placeholder 2"/>
          <p:cNvSpPr>
            <a:spLocks noGrp="1"/>
          </p:cNvSpPr>
          <p:nvPr>
            <p:ph idx="1"/>
          </p:nvPr>
        </p:nvSpPr>
        <p:spPr>
          <a:xfrm>
            <a:off x="685800" y="1550894"/>
            <a:ext cx="7770813" cy="4575269"/>
          </a:xfrm>
        </p:spPr>
        <p:txBody>
          <a:bodyPr/>
          <a:lstStyle/>
          <a:p>
            <a:r>
              <a:rPr lang="en-US" dirty="0" smtClean="0"/>
              <a:t>Sex: Male</a:t>
            </a:r>
          </a:p>
          <a:p>
            <a:r>
              <a:rPr lang="en-US" dirty="0" smtClean="0"/>
              <a:t>Age: 14 Y</a:t>
            </a:r>
          </a:p>
          <a:p>
            <a:r>
              <a:rPr lang="en-US" dirty="0" smtClean="0"/>
              <a:t>Country: Afghanistan</a:t>
            </a:r>
          </a:p>
          <a:p>
            <a:r>
              <a:rPr lang="en-US" dirty="0" smtClean="0"/>
              <a:t>Center: 40 beds Child and adolescents treatment center Kabul</a:t>
            </a:r>
          </a:p>
          <a:p>
            <a:pPr marL="0" indent="0">
              <a:buNone/>
            </a:pPr>
            <a:endParaRPr lang="en-US" dirty="0" smtClean="0"/>
          </a:p>
          <a:p>
            <a:endParaRPr lang="en-US" dirty="0" smtClean="0"/>
          </a:p>
        </p:txBody>
      </p:sp>
    </p:spTree>
    <p:extLst>
      <p:ext uri="{BB962C8B-B14F-4D97-AF65-F5344CB8AC3E}">
        <p14:creationId xmlns:p14="http://schemas.microsoft.com/office/powerpoint/2010/main" val="21762429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a:t>
            </a:r>
            <a:endParaRPr lang="en-US" dirty="0"/>
          </a:p>
        </p:txBody>
      </p:sp>
      <p:sp>
        <p:nvSpPr>
          <p:cNvPr id="3" name="Content Placeholder 2"/>
          <p:cNvSpPr>
            <a:spLocks noGrp="1"/>
          </p:cNvSpPr>
          <p:nvPr>
            <p:ph idx="1"/>
          </p:nvPr>
        </p:nvSpPr>
        <p:spPr>
          <a:xfrm>
            <a:off x="685800" y="1550894"/>
            <a:ext cx="7770813" cy="4575269"/>
          </a:xfrm>
        </p:spPr>
        <p:txBody>
          <a:bodyPr>
            <a:normAutofit lnSpcReduction="10000"/>
          </a:bodyPr>
          <a:lstStyle/>
          <a:p>
            <a:r>
              <a:rPr lang="en-US" dirty="0" smtClean="0"/>
              <a:t>During childhood, he was separated from his biological mother and grow up with his stepmother. According to </a:t>
            </a:r>
            <a:r>
              <a:rPr lang="en-US" dirty="0" smtClean="0"/>
              <a:t>the</a:t>
            </a:r>
            <a:r>
              <a:rPr lang="en-US" dirty="0" smtClean="0"/>
              <a:t> </a:t>
            </a:r>
            <a:r>
              <a:rPr lang="en-US" dirty="0" smtClean="0"/>
              <a:t>history when he grow up he was beating his little brothers and sisters and </a:t>
            </a:r>
            <a:r>
              <a:rPr lang="en-US" dirty="0" smtClean="0"/>
              <a:t>was aggressive. </a:t>
            </a:r>
            <a:r>
              <a:rPr lang="en-US" dirty="0" smtClean="0"/>
              <a:t>He was also having conflict with his step mother and not respectful to his father.</a:t>
            </a:r>
          </a:p>
          <a:p>
            <a:r>
              <a:rPr lang="en-US" dirty="0" smtClean="0"/>
              <a:t>Later he started selling plastic bags on street markets and he get to know other people or make friends and turned to selling drugs and finally he himself started using drugs</a:t>
            </a:r>
          </a:p>
          <a:p>
            <a:r>
              <a:rPr lang="en-US" dirty="0" smtClean="0"/>
              <a:t>His older brother who come from his job in other city get to know that he is using drugs and advised him to quit the drug and back to his normal life but the child not stopped using drug</a:t>
            </a:r>
            <a:r>
              <a:rPr lang="en-US" dirty="0" smtClean="0"/>
              <a:t>. the elder </a:t>
            </a:r>
            <a:r>
              <a:rPr lang="en-US" dirty="0" smtClean="0"/>
              <a:t>brother </a:t>
            </a:r>
            <a:r>
              <a:rPr lang="en-US" dirty="0" smtClean="0"/>
              <a:t>locked </a:t>
            </a:r>
            <a:r>
              <a:rPr lang="en-US" dirty="0" smtClean="0"/>
              <a:t>him in home but the child managed to escape and not returned back home.</a:t>
            </a:r>
            <a:endParaRPr lang="en-US" dirty="0"/>
          </a:p>
        </p:txBody>
      </p:sp>
    </p:spTree>
    <p:extLst>
      <p:ext uri="{BB962C8B-B14F-4D97-AF65-F5344CB8AC3E}">
        <p14:creationId xmlns:p14="http://schemas.microsoft.com/office/powerpoint/2010/main" val="20509966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cont.</a:t>
            </a:r>
            <a:endParaRPr lang="en-US" dirty="0"/>
          </a:p>
        </p:txBody>
      </p:sp>
      <p:sp>
        <p:nvSpPr>
          <p:cNvPr id="3" name="Content Placeholder 2"/>
          <p:cNvSpPr>
            <a:spLocks noGrp="1"/>
          </p:cNvSpPr>
          <p:nvPr>
            <p:ph idx="1"/>
          </p:nvPr>
        </p:nvSpPr>
        <p:spPr>
          <a:xfrm>
            <a:off x="458264" y="1649848"/>
            <a:ext cx="8392774" cy="4476315"/>
          </a:xfrm>
        </p:spPr>
        <p:txBody>
          <a:bodyPr>
            <a:normAutofit fontScale="92500" lnSpcReduction="10000"/>
          </a:bodyPr>
          <a:lstStyle/>
          <a:p>
            <a:r>
              <a:rPr lang="en-US" dirty="0" smtClean="0"/>
              <a:t>One day outreach team went to a hotspot in Kabul named “CHAMAN HOUZURI” found this child over there, and brought him to the hospital.</a:t>
            </a:r>
          </a:p>
          <a:p>
            <a:r>
              <a:rPr lang="en-US" dirty="0" smtClean="0"/>
              <a:t>According to </a:t>
            </a:r>
            <a:r>
              <a:rPr lang="en-US" dirty="0" smtClean="0"/>
              <a:t>the history he was </a:t>
            </a:r>
            <a:r>
              <a:rPr lang="en-US" dirty="0" smtClean="0"/>
              <a:t>10 years old when he started using drugs and he used to use cigarette, snuff, opium, heroin, cannabis, Shisha, Alcohol and Tablet-K</a:t>
            </a:r>
          </a:p>
          <a:p>
            <a:r>
              <a:rPr lang="en-US" dirty="0" smtClean="0"/>
              <a:t>The client was aggressive and he was aggressive toward adults in the center, after gathering information the center found his family phone number and contacted the family to visit the treatment center.</a:t>
            </a:r>
          </a:p>
          <a:p>
            <a:r>
              <a:rPr lang="en-US" dirty="0" smtClean="0"/>
              <a:t>The family visited the center but the child was not respectful and aggressive toward his family, the family said Okay he is not our family member </a:t>
            </a:r>
            <a:r>
              <a:rPr lang="en-US" dirty="0" smtClean="0"/>
              <a:t>anymore and </a:t>
            </a:r>
            <a:r>
              <a:rPr lang="en-US" dirty="0" smtClean="0"/>
              <a:t>left the treatment center. Even the client behavior was not good with staff of the treatment center.</a:t>
            </a:r>
            <a:endParaRPr lang="en-US" dirty="0"/>
          </a:p>
        </p:txBody>
      </p:sp>
    </p:spTree>
    <p:extLst>
      <p:ext uri="{BB962C8B-B14F-4D97-AF65-F5344CB8AC3E}">
        <p14:creationId xmlns:p14="http://schemas.microsoft.com/office/powerpoint/2010/main" val="42243558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Cont.</a:t>
            </a:r>
            <a:endParaRPr lang="en-US" dirty="0"/>
          </a:p>
        </p:txBody>
      </p:sp>
      <p:sp>
        <p:nvSpPr>
          <p:cNvPr id="3" name="Content Placeholder 2"/>
          <p:cNvSpPr>
            <a:spLocks noGrp="1"/>
          </p:cNvSpPr>
          <p:nvPr>
            <p:ph idx="1"/>
          </p:nvPr>
        </p:nvSpPr>
        <p:spPr/>
        <p:txBody>
          <a:bodyPr/>
          <a:lstStyle/>
          <a:p>
            <a:pPr marL="0" indent="0">
              <a:buNone/>
            </a:pPr>
            <a:r>
              <a:rPr lang="en-US" dirty="0" smtClean="0"/>
              <a:t>In summary</a:t>
            </a:r>
          </a:p>
          <a:p>
            <a:r>
              <a:rPr lang="en-US" dirty="0" smtClean="0"/>
              <a:t>The child never went to school</a:t>
            </a:r>
          </a:p>
          <a:p>
            <a:r>
              <a:rPr lang="en-US" dirty="0" smtClean="0"/>
              <a:t>The child attachment was not secure</a:t>
            </a:r>
          </a:p>
          <a:p>
            <a:r>
              <a:rPr lang="en-US" dirty="0" smtClean="0"/>
              <a:t>The child has history of sexual abuse</a:t>
            </a:r>
          </a:p>
          <a:p>
            <a:r>
              <a:rPr lang="en-US" dirty="0" smtClean="0"/>
              <a:t>The child used different drugs such as </a:t>
            </a:r>
            <a:r>
              <a:rPr lang="en-US" dirty="0"/>
              <a:t>cigarette, snuff, opium, heroin, cannabis, </a:t>
            </a:r>
            <a:r>
              <a:rPr lang="en-US" dirty="0" smtClean="0"/>
              <a:t>Shisha</a:t>
            </a:r>
            <a:r>
              <a:rPr lang="en-US" dirty="0"/>
              <a:t>, Alcohol and </a:t>
            </a:r>
            <a:r>
              <a:rPr lang="en-US" dirty="0" smtClean="0"/>
              <a:t>Tablet-K</a:t>
            </a:r>
          </a:p>
          <a:p>
            <a:r>
              <a:rPr lang="en-US" dirty="0" smtClean="0"/>
              <a:t>Child was aggressive and behavior was not good with treatment staff</a:t>
            </a:r>
            <a:endParaRPr lang="en-US" dirty="0"/>
          </a:p>
        </p:txBody>
      </p:sp>
    </p:spTree>
    <p:extLst>
      <p:ext uri="{BB962C8B-B14F-4D97-AF65-F5344CB8AC3E}">
        <p14:creationId xmlns:p14="http://schemas.microsoft.com/office/powerpoint/2010/main" val="24768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cont.</a:t>
            </a:r>
            <a:endParaRPr lang="en-US" dirty="0"/>
          </a:p>
        </p:txBody>
      </p:sp>
      <p:sp>
        <p:nvSpPr>
          <p:cNvPr id="3" name="Content Placeholder 2"/>
          <p:cNvSpPr>
            <a:spLocks noGrp="1"/>
          </p:cNvSpPr>
          <p:nvPr>
            <p:ph idx="1"/>
          </p:nvPr>
        </p:nvSpPr>
        <p:spPr>
          <a:xfrm>
            <a:off x="497544" y="1387968"/>
            <a:ext cx="8353494" cy="4738195"/>
          </a:xfrm>
        </p:spPr>
        <p:txBody>
          <a:bodyPr/>
          <a:lstStyle/>
          <a:p>
            <a:r>
              <a:rPr lang="en-US" dirty="0" smtClean="0"/>
              <a:t>After being in treatment center for 6 months and application of psychosocial protocol and MI techniques, the child behaviors has changed and client wanted to talk to his family. Again his family visited the treatment center and was very happy when they saw behavior changes in their child.</a:t>
            </a:r>
          </a:p>
          <a:p>
            <a:r>
              <a:rPr lang="en-US" dirty="0" smtClean="0"/>
              <a:t>The child decided that he will not use drugs anymore and will not sell drugs. </a:t>
            </a:r>
          </a:p>
          <a:p>
            <a:r>
              <a:rPr lang="en-US" dirty="0" smtClean="0"/>
              <a:t>The child not has any interest in education but with the support of family he started job as self employment and now both the child and family are happy. </a:t>
            </a:r>
            <a:endParaRPr lang="en-US" dirty="0"/>
          </a:p>
        </p:txBody>
      </p:sp>
    </p:spTree>
    <p:extLst>
      <p:ext uri="{BB962C8B-B14F-4D97-AF65-F5344CB8AC3E}">
        <p14:creationId xmlns:p14="http://schemas.microsoft.com/office/powerpoint/2010/main" val="31330597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r>
              <a:rPr lang="en-US" dirty="0" smtClean="0"/>
              <a:t>Any idea or comments on case</a:t>
            </a:r>
          </a:p>
          <a:p>
            <a:r>
              <a:rPr lang="en-US" dirty="0" smtClean="0"/>
              <a:t>Have you had faced with any client like this</a:t>
            </a:r>
          </a:p>
          <a:p>
            <a:r>
              <a:rPr lang="en-US" dirty="0" smtClean="0"/>
              <a:t>Using depressants and stimulants like heroin and meth is becoming a common trend in </a:t>
            </a:r>
            <a:r>
              <a:rPr lang="en-US" dirty="0" smtClean="0"/>
              <a:t>many clients</a:t>
            </a:r>
            <a:endParaRPr lang="en-US" dirty="0"/>
          </a:p>
        </p:txBody>
      </p:sp>
    </p:spTree>
    <p:extLst>
      <p:ext uri="{BB962C8B-B14F-4D97-AF65-F5344CB8AC3E}">
        <p14:creationId xmlns:p14="http://schemas.microsoft.com/office/powerpoint/2010/main" val="270757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endParaRPr lang="en-US" dirty="0" smtClean="0"/>
          </a:p>
          <a:p>
            <a:pPr marL="0" indent="0" algn="ctr">
              <a:buNone/>
            </a:pPr>
            <a:endParaRPr lang="en-US" dirty="0"/>
          </a:p>
          <a:p>
            <a:pPr marL="0" indent="0" algn="ctr">
              <a:buNone/>
            </a:pPr>
            <a:r>
              <a:rPr lang="en-US" sz="3200" dirty="0" smtClean="0"/>
              <a:t>Thank you</a:t>
            </a:r>
            <a:endParaRPr lang="en-US" sz="3200" dirty="0"/>
          </a:p>
        </p:txBody>
      </p:sp>
    </p:spTree>
    <p:extLst>
      <p:ext uri="{BB962C8B-B14F-4D97-AF65-F5344CB8AC3E}">
        <p14:creationId xmlns:p14="http://schemas.microsoft.com/office/powerpoint/2010/main" val="142263989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Story">
  <a:themeElements>
    <a:clrScheme name="Story">
      <a:dk1>
        <a:sysClr val="windowText" lastClr="000000"/>
      </a:dk1>
      <a:lt1>
        <a:sysClr val="window" lastClr="FFFFFF"/>
      </a:lt1>
      <a:dk2>
        <a:srgbClr val="212121"/>
      </a:dk2>
      <a:lt2>
        <a:srgbClr val="CDD4D7"/>
      </a:lt2>
      <a:accent1>
        <a:srgbClr val="1D86CD"/>
      </a:accent1>
      <a:accent2>
        <a:srgbClr val="732E9A"/>
      </a:accent2>
      <a:accent3>
        <a:srgbClr val="B50B1B"/>
      </a:accent3>
      <a:accent4>
        <a:srgbClr val="E8950E"/>
      </a:accent4>
      <a:accent5>
        <a:srgbClr val="55992B"/>
      </a:accent5>
      <a:accent6>
        <a:srgbClr val="2C9C89"/>
      </a:accent6>
      <a:hlink>
        <a:srgbClr val="EC4D4D"/>
      </a:hlink>
      <a:folHlink>
        <a:srgbClr val="F8CE8A"/>
      </a:folHlink>
    </a:clrScheme>
    <a:fontScheme name="Story">
      <a:majorFont>
        <a:latin typeface="Calisto MT"/>
        <a:ea typeface=""/>
        <a:cs typeface=""/>
        <a:font script="Jpan" typeface="ＭＳ Ｐ明朝"/>
        <a:font script="Hans" typeface="宋体"/>
        <a:font script="Hant" typeface="新細明體"/>
      </a:majorFont>
      <a:minorFont>
        <a:latin typeface="Calisto MT"/>
        <a:ea typeface=""/>
        <a:cs typeface=""/>
        <a:font script="Jpan" typeface="ＭＳ Ｐ明朝"/>
        <a:font script="Hans" typeface="宋体"/>
        <a:font script="Hant" typeface="新細明體"/>
      </a:minorFont>
    </a:fontScheme>
    <a:fmtScheme name="Story">
      <a:fillStyleLst>
        <a:solidFill>
          <a:schemeClr val="phClr"/>
        </a:solidFill>
        <a:blipFill rotWithShape="1">
          <a:blip xmlns:r="http://schemas.openxmlformats.org/officeDocument/2006/relationships" r:embed="rId1">
            <a:duotone>
              <a:schemeClr val="phClr">
                <a:shade val="10000"/>
                <a:satMod val="150000"/>
                <a:lumMod val="120000"/>
              </a:schemeClr>
              <a:schemeClr val="phClr">
                <a:satMod val="350000"/>
                <a:lumMod val="150000"/>
              </a:schemeClr>
            </a:duotone>
          </a:blip>
          <a:tile tx="0" ty="0" sx="20000" sy="20000" flip="none" algn="ctr"/>
        </a:blipFill>
        <a:gradFill rotWithShape="1">
          <a:gsLst>
            <a:gs pos="0">
              <a:schemeClr val="phClr">
                <a:shade val="20000"/>
                <a:satMod val="130000"/>
              </a:schemeClr>
            </a:gs>
            <a:gs pos="50000">
              <a:schemeClr val="phClr">
                <a:shade val="90000"/>
                <a:satMod val="130000"/>
              </a:schemeClr>
            </a:gs>
            <a:gs pos="100000">
              <a:schemeClr val="phClr">
                <a:shade val="100000"/>
                <a:satMod val="200000"/>
                <a:lumMod val="120000"/>
              </a:schemeClr>
            </a:gs>
          </a:gsLst>
          <a:lin ang="16200000" scaled="0"/>
        </a:gradFill>
      </a:fillStyleLst>
      <a:lnStyleLst>
        <a:ln w="6350" cap="flat" cmpd="sng" algn="ctr">
          <a:solidFill>
            <a:schemeClr val="phClr">
              <a:shade val="95000"/>
              <a:satMod val="105000"/>
            </a:schemeClr>
          </a:solidFill>
          <a:prstDash val="solid"/>
        </a:ln>
        <a:ln w="19050" cap="flat" cmpd="sng" algn="ctr">
          <a:solidFill>
            <a:schemeClr val="phClr"/>
          </a:solidFill>
          <a:prstDash val="solid"/>
        </a:ln>
        <a:ln w="34925" cap="flat" cmpd="sng" algn="ctr">
          <a:solidFill>
            <a:schemeClr val="phClr"/>
          </a:solidFill>
          <a:prstDash val="solid"/>
        </a:ln>
      </a:lnStyleLst>
      <a:effectStyleLst>
        <a:effectStyle>
          <a:effectLst/>
        </a:effectStyle>
        <a:effectStyle>
          <a:effectLst>
            <a:outerShdw blurRad="88900" dist="50800" dir="2100000" sx="104000" sy="104000" algn="br" rotWithShape="0">
              <a:srgbClr val="000000">
                <a:alpha val="55000"/>
              </a:srgbClr>
            </a:outerShdw>
          </a:effectLst>
        </a:effectStyle>
        <a:effectStyle>
          <a:effectLst>
            <a:outerShdw blurRad="127000" dist="63500" dir="5400000" sx="103000" sy="103000" rotWithShape="0">
              <a:srgbClr val="000000">
                <a:alpha val="75000"/>
              </a:srgbClr>
            </a:outerShdw>
          </a:effectLst>
          <a:scene3d>
            <a:camera prst="perspectiveFront" fov="3000000"/>
            <a:lightRig rig="balanced" dir="t">
              <a:rot lat="0" lon="0" rev="18000000"/>
            </a:lightRig>
          </a:scene3d>
          <a:sp3d prstMaterial="plastic">
            <a:bevelT w="25400" h="50800" prst="ang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2">
            <a:duotone>
              <a:schemeClr val="phClr">
                <a:shade val="10000"/>
                <a:satMod val="150000"/>
              </a:schemeClr>
              <a:schemeClr val="phClr">
                <a:tint val="60000"/>
                <a:satMod val="400000"/>
                <a:lumMod val="11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Story.thmx</Template>
  <TotalTime>60</TotalTime>
  <Words>507</Words>
  <Application>Microsoft Office PowerPoint</Application>
  <PresentationFormat>On-screen Show (4:3)</PresentationFormat>
  <Paragraphs>34</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Calisto MT</vt:lpstr>
      <vt:lpstr>Story</vt:lpstr>
      <vt:lpstr>Case study </vt:lpstr>
      <vt:lpstr>Case Study</vt:lpstr>
      <vt:lpstr>History</vt:lpstr>
      <vt:lpstr>History cont.</vt:lpstr>
      <vt:lpstr>History Cont.</vt:lpstr>
      <vt:lpstr>History cont.</vt:lpstr>
      <vt:lpstr>Discussion</vt:lpstr>
      <vt:lpstr>PowerPoint Presentation</vt:lpstr>
    </vt:vector>
  </TitlesOfParts>
  <Company>VCU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study</dc:title>
  <dc:creator>Abdul Subor Momand</dc:creator>
  <cp:lastModifiedBy>Momand, Abdul Subor</cp:lastModifiedBy>
  <cp:revision>10</cp:revision>
  <dcterms:created xsi:type="dcterms:W3CDTF">2019-05-29T08:50:27Z</dcterms:created>
  <dcterms:modified xsi:type="dcterms:W3CDTF">2019-05-29T19:39:49Z</dcterms:modified>
</cp:coreProperties>
</file>