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9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6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7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B608-D412-44FF-8D32-059F383F1C6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045F-D60E-4CF9-A3E3-347CDF44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std_x9wwbrei/change-talk-sustain-tal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New in Motivational Interviewing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CHILD </a:t>
            </a:r>
          </a:p>
          <a:p>
            <a:r>
              <a:rPr lang="en-US" dirty="0" smtClean="0"/>
              <a:t>Mentoring Meetings</a:t>
            </a:r>
          </a:p>
          <a:p>
            <a:r>
              <a:rPr lang="en-US" dirty="0" smtClean="0"/>
              <a:t>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6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34670"/>
            <a:ext cx="4783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hlinkClick r:id="rId3"/>
              </a:rPr>
              <a:t>Source </a:t>
            </a:r>
            <a:r>
              <a:rPr lang="en-US" smtClean="0">
                <a:solidFill>
                  <a:schemeClr val="tx2"/>
                </a:solidFill>
                <a:hlinkClick r:id="rId3"/>
              </a:rPr>
              <a:t>of all Material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: https://prezi.com/std_x9wwbrei/change-talk-sustain-talk/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8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4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3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2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9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6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7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0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is New in Motivational Interviewing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New in Motivational Interviewing</dc:title>
  <dc:creator>Jones, Hendree</dc:creator>
  <cp:lastModifiedBy>Momand, Abdul Subor</cp:lastModifiedBy>
  <cp:revision>4</cp:revision>
  <dcterms:created xsi:type="dcterms:W3CDTF">2019-06-24T10:22:11Z</dcterms:created>
  <dcterms:modified xsi:type="dcterms:W3CDTF">2019-06-24T15:08:30Z</dcterms:modified>
</cp:coreProperties>
</file>