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5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6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7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8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theme/theme12.xml" ContentType="application/vnd.openxmlformats-officedocument.theme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theme/theme13.xml" ContentType="application/vnd.openxmlformats-officedocument.theme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theme/theme14.xml" ContentType="application/vnd.openxmlformats-officedocument.theme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theme/theme15.xml" ContentType="application/vnd.openxmlformats-officedocument.theme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theme/theme16.xml" ContentType="application/vnd.openxmlformats-officedocument.theme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theme/theme17.xml" ContentType="application/vnd.openxmlformats-officedocument.theme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theme/theme18.xml" ContentType="application/vnd.openxmlformats-officedocument.theme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theme/theme19.xml" ContentType="application/vnd.openxmlformats-officedocument.theme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theme/theme20.xml" ContentType="application/vnd.openxmlformats-officedocument.theme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theme/theme21.xml" ContentType="application/vnd.openxmlformats-officedocument.theme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theme/theme22.xml" ContentType="application/vnd.openxmlformats-officedocument.theme+xml"/>
  <Override PartName="/ppt/theme/theme23.xml" ContentType="application/vnd.openxmlformats-officedocument.theme+xml"/>
  <Override PartName="/ppt/theme/theme2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0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3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89" r:id="rId1"/>
    <p:sldMasterId id="2147484254" r:id="rId2"/>
    <p:sldMasterId id="2147484405" r:id="rId3"/>
    <p:sldMasterId id="2147484417" r:id="rId4"/>
    <p:sldMasterId id="2147484527" r:id="rId5"/>
    <p:sldMasterId id="2147484588" r:id="rId6"/>
    <p:sldMasterId id="2147484620" r:id="rId7"/>
    <p:sldMasterId id="2147484756" r:id="rId8"/>
    <p:sldMasterId id="2147484876" r:id="rId9"/>
    <p:sldMasterId id="2147485028" r:id="rId10"/>
    <p:sldMasterId id="2147485123" r:id="rId11"/>
    <p:sldMasterId id="2147485219" r:id="rId12"/>
    <p:sldMasterId id="2147485244" r:id="rId13"/>
    <p:sldMasterId id="2147485273" r:id="rId14"/>
    <p:sldMasterId id="2147485311" r:id="rId15"/>
    <p:sldMasterId id="2147485333" r:id="rId16"/>
    <p:sldMasterId id="2147485336" r:id="rId17"/>
    <p:sldMasterId id="2147485385" r:id="rId18"/>
    <p:sldMasterId id="2147485398" r:id="rId19"/>
    <p:sldMasterId id="2147485475" r:id="rId20"/>
    <p:sldMasterId id="2147485525" r:id="rId21"/>
    <p:sldMasterId id="2147485537" r:id="rId22"/>
  </p:sldMasterIdLst>
  <p:notesMasterIdLst>
    <p:notesMasterId r:id="rId63"/>
  </p:notesMasterIdLst>
  <p:handoutMasterIdLst>
    <p:handoutMasterId r:id="rId64"/>
  </p:handoutMasterIdLst>
  <p:sldIdLst>
    <p:sldId id="1491" r:id="rId23"/>
    <p:sldId id="1585" r:id="rId24"/>
    <p:sldId id="1229" r:id="rId25"/>
    <p:sldId id="1429" r:id="rId26"/>
    <p:sldId id="1445" r:id="rId27"/>
    <p:sldId id="1582" r:id="rId28"/>
    <p:sldId id="1583" r:id="rId29"/>
    <p:sldId id="1440" r:id="rId30"/>
    <p:sldId id="1540" r:id="rId31"/>
    <p:sldId id="1541" r:id="rId32"/>
    <p:sldId id="1542" r:id="rId33"/>
    <p:sldId id="1543" r:id="rId34"/>
    <p:sldId id="1546" r:id="rId35"/>
    <p:sldId id="1548" r:id="rId36"/>
    <p:sldId id="1553" r:id="rId37"/>
    <p:sldId id="1554" r:id="rId38"/>
    <p:sldId id="1555" r:id="rId39"/>
    <p:sldId id="1556" r:id="rId40"/>
    <p:sldId id="1557" r:id="rId41"/>
    <p:sldId id="1561" r:id="rId42"/>
    <p:sldId id="1562" r:id="rId43"/>
    <p:sldId id="1558" r:id="rId44"/>
    <p:sldId id="1559" r:id="rId45"/>
    <p:sldId id="1560" r:id="rId46"/>
    <p:sldId id="1563" r:id="rId47"/>
    <p:sldId id="1564" r:id="rId48"/>
    <p:sldId id="1565" r:id="rId49"/>
    <p:sldId id="1566" r:id="rId50"/>
    <p:sldId id="1567" r:id="rId51"/>
    <p:sldId id="1568" r:id="rId52"/>
    <p:sldId id="1570" r:id="rId53"/>
    <p:sldId id="1584" r:id="rId54"/>
    <p:sldId id="1572" r:id="rId55"/>
    <p:sldId id="1573" r:id="rId56"/>
    <p:sldId id="1574" r:id="rId57"/>
    <p:sldId id="1576" r:id="rId58"/>
    <p:sldId id="1577" r:id="rId59"/>
    <p:sldId id="1579" r:id="rId60"/>
    <p:sldId id="1580" r:id="rId61"/>
    <p:sldId id="1581" r:id="rId6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00"/>
    <a:srgbClr val="000080"/>
    <a:srgbClr val="FFFF66"/>
    <a:srgbClr val="CC3300"/>
    <a:srgbClr val="663300"/>
    <a:srgbClr val="669900"/>
    <a:srgbClr val="CC9900"/>
    <a:srgbClr val="000099"/>
    <a:srgbClr val="029444"/>
    <a:srgbClr val="33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632" autoAdjust="0"/>
    <p:restoredTop sz="93391" autoAdjust="0"/>
  </p:normalViewPr>
  <p:slideViewPr>
    <p:cSldViewPr snapToGrid="0">
      <p:cViewPr>
        <p:scale>
          <a:sx n="66" d="100"/>
          <a:sy n="66" d="100"/>
        </p:scale>
        <p:origin x="90" y="4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50" d="100"/>
        <a:sy n="50" d="100"/>
      </p:scale>
      <p:origin x="0" y="-1926"/>
    </p:cViewPr>
  </p:sorterViewPr>
  <p:notesViewPr>
    <p:cSldViewPr snapToGrid="0">
      <p:cViewPr varScale="1">
        <p:scale>
          <a:sx n="47" d="100"/>
          <a:sy n="47" d="100"/>
        </p:scale>
        <p:origin x="2784" y="6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4.xml"/><Relationship Id="rId39" Type="http://schemas.openxmlformats.org/officeDocument/2006/relationships/slide" Target="slides/slide17.xml"/><Relationship Id="rId21" Type="http://schemas.openxmlformats.org/officeDocument/2006/relationships/slideMaster" Target="slideMasters/slideMaster21.xml"/><Relationship Id="rId34" Type="http://schemas.openxmlformats.org/officeDocument/2006/relationships/slide" Target="slides/slide12.xml"/><Relationship Id="rId42" Type="http://schemas.openxmlformats.org/officeDocument/2006/relationships/slide" Target="slides/slide20.xml"/><Relationship Id="rId47" Type="http://schemas.openxmlformats.org/officeDocument/2006/relationships/slide" Target="slides/slide25.xml"/><Relationship Id="rId50" Type="http://schemas.openxmlformats.org/officeDocument/2006/relationships/slide" Target="slides/slide28.xml"/><Relationship Id="rId55" Type="http://schemas.openxmlformats.org/officeDocument/2006/relationships/slide" Target="slides/slide33.xml"/><Relationship Id="rId63" Type="http://schemas.openxmlformats.org/officeDocument/2006/relationships/notesMaster" Target="notesMasters/notesMaster1.xml"/><Relationship Id="rId68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7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2.xml"/><Relationship Id="rId32" Type="http://schemas.openxmlformats.org/officeDocument/2006/relationships/slide" Target="slides/slide10.xml"/><Relationship Id="rId37" Type="http://schemas.openxmlformats.org/officeDocument/2006/relationships/slide" Target="slides/slide15.xml"/><Relationship Id="rId40" Type="http://schemas.openxmlformats.org/officeDocument/2006/relationships/slide" Target="slides/slide18.xml"/><Relationship Id="rId45" Type="http://schemas.openxmlformats.org/officeDocument/2006/relationships/slide" Target="slides/slide23.xml"/><Relationship Id="rId53" Type="http://schemas.openxmlformats.org/officeDocument/2006/relationships/slide" Target="slides/slide31.xml"/><Relationship Id="rId58" Type="http://schemas.openxmlformats.org/officeDocument/2006/relationships/slide" Target="slides/slide36.xml"/><Relationship Id="rId66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1.xml"/><Relationship Id="rId28" Type="http://schemas.openxmlformats.org/officeDocument/2006/relationships/slide" Target="slides/slide6.xml"/><Relationship Id="rId36" Type="http://schemas.openxmlformats.org/officeDocument/2006/relationships/slide" Target="slides/slide14.xml"/><Relationship Id="rId49" Type="http://schemas.openxmlformats.org/officeDocument/2006/relationships/slide" Target="slides/slide27.xml"/><Relationship Id="rId57" Type="http://schemas.openxmlformats.org/officeDocument/2006/relationships/slide" Target="slides/slide35.xml"/><Relationship Id="rId61" Type="http://schemas.openxmlformats.org/officeDocument/2006/relationships/slide" Target="slides/slide39.xml"/><Relationship Id="rId10" Type="http://schemas.openxmlformats.org/officeDocument/2006/relationships/slideMaster" Target="slideMasters/slideMaster10.xml"/><Relationship Id="rId19" Type="http://schemas.openxmlformats.org/officeDocument/2006/relationships/slideMaster" Target="slideMasters/slideMaster19.xml"/><Relationship Id="rId31" Type="http://schemas.openxmlformats.org/officeDocument/2006/relationships/slide" Target="slides/slide9.xml"/><Relationship Id="rId44" Type="http://schemas.openxmlformats.org/officeDocument/2006/relationships/slide" Target="slides/slide22.xml"/><Relationship Id="rId52" Type="http://schemas.openxmlformats.org/officeDocument/2006/relationships/slide" Target="slides/slide30.xml"/><Relationship Id="rId60" Type="http://schemas.openxmlformats.org/officeDocument/2006/relationships/slide" Target="slides/slide38.xml"/><Relationship Id="rId65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" Target="slides/slide5.xml"/><Relationship Id="rId30" Type="http://schemas.openxmlformats.org/officeDocument/2006/relationships/slide" Target="slides/slide8.xml"/><Relationship Id="rId35" Type="http://schemas.openxmlformats.org/officeDocument/2006/relationships/slide" Target="slides/slide13.xml"/><Relationship Id="rId43" Type="http://schemas.openxmlformats.org/officeDocument/2006/relationships/slide" Target="slides/slide21.xml"/><Relationship Id="rId48" Type="http://schemas.openxmlformats.org/officeDocument/2006/relationships/slide" Target="slides/slide26.xml"/><Relationship Id="rId56" Type="http://schemas.openxmlformats.org/officeDocument/2006/relationships/slide" Target="slides/slide34.xml"/><Relationship Id="rId64" Type="http://schemas.openxmlformats.org/officeDocument/2006/relationships/handoutMaster" Target="handoutMasters/handoutMaster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29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3.xml"/><Relationship Id="rId33" Type="http://schemas.openxmlformats.org/officeDocument/2006/relationships/slide" Target="slides/slide11.xml"/><Relationship Id="rId38" Type="http://schemas.openxmlformats.org/officeDocument/2006/relationships/slide" Target="slides/slide16.xml"/><Relationship Id="rId46" Type="http://schemas.openxmlformats.org/officeDocument/2006/relationships/slide" Target="slides/slide24.xml"/><Relationship Id="rId59" Type="http://schemas.openxmlformats.org/officeDocument/2006/relationships/slide" Target="slides/slide37.xml"/><Relationship Id="rId67" Type="http://schemas.openxmlformats.org/officeDocument/2006/relationships/theme" Target="theme/theme1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19.xml"/><Relationship Id="rId54" Type="http://schemas.openxmlformats.org/officeDocument/2006/relationships/slide" Target="slides/slide32.xml"/><Relationship Id="rId62" Type="http://schemas.openxmlformats.org/officeDocument/2006/relationships/slide" Target="slides/slide40.xml"/></Relationships>
</file>

<file path=ppt/diagrams/_rels/data5.xml.rels><?xml version="1.0" encoding="UTF-8" standalone="yes"?>
<Relationships xmlns="http://schemas.openxmlformats.org/package/2006/relationships"><Relationship Id="rId1" Type="http://schemas.openxmlformats.org/officeDocument/2006/relationships/image" Target="../media/image62.png"/></Relationships>
</file>

<file path=ppt/diagrams/_rels/drawing5.xml.rels><?xml version="1.0" encoding="UTF-8" standalone="yes"?>
<Relationships xmlns="http://schemas.openxmlformats.org/package/2006/relationships"><Relationship Id="rId1" Type="http://schemas.openxmlformats.org/officeDocument/2006/relationships/image" Target="../media/image6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224AD03-F0AF-48DA-8D79-5F8C451C4850}" type="doc">
      <dgm:prSet loTypeId="urn:microsoft.com/office/officeart/2005/8/layout/cycle2" loCatId="cycle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0B6691E2-B5CB-4A07-86A1-0D3BE7043AA0}">
      <dgm:prSet phldrT="[Text]"/>
      <dgm:spPr/>
      <dgm:t>
        <a:bodyPr/>
        <a:lstStyle/>
        <a:p>
          <a:r>
            <a:rPr lang="en-US" dirty="0"/>
            <a:t>Passion</a:t>
          </a:r>
        </a:p>
      </dgm:t>
    </dgm:pt>
    <dgm:pt modelId="{DC46F55C-C454-4286-B080-44954264D1AC}" type="parTrans" cxnId="{238D132E-B2C3-43EA-A11F-D78C36BDB1A2}">
      <dgm:prSet/>
      <dgm:spPr/>
      <dgm:t>
        <a:bodyPr/>
        <a:lstStyle/>
        <a:p>
          <a:endParaRPr lang="en-US"/>
        </a:p>
      </dgm:t>
    </dgm:pt>
    <dgm:pt modelId="{63577F63-CD76-4C20-9B8E-6BF6036470B3}" type="sibTrans" cxnId="{238D132E-B2C3-43EA-A11F-D78C36BDB1A2}">
      <dgm:prSet/>
      <dgm:spPr/>
      <dgm:t>
        <a:bodyPr/>
        <a:lstStyle/>
        <a:p>
          <a:endParaRPr lang="en-US"/>
        </a:p>
      </dgm:t>
    </dgm:pt>
    <dgm:pt modelId="{185F77C8-C6AA-4AAD-8B0C-821F22997017}">
      <dgm:prSet phldrT="[Text]"/>
      <dgm:spPr/>
      <dgm:t>
        <a:bodyPr/>
        <a:lstStyle/>
        <a:p>
          <a:r>
            <a:rPr lang="en-US" dirty="0"/>
            <a:t>Education</a:t>
          </a:r>
        </a:p>
      </dgm:t>
    </dgm:pt>
    <dgm:pt modelId="{353AE263-C2FD-4A00-9301-E4463A1739EC}" type="parTrans" cxnId="{393EECBC-50F5-463A-8194-ACE1E94CE473}">
      <dgm:prSet/>
      <dgm:spPr/>
      <dgm:t>
        <a:bodyPr/>
        <a:lstStyle/>
        <a:p>
          <a:endParaRPr lang="en-US"/>
        </a:p>
      </dgm:t>
    </dgm:pt>
    <dgm:pt modelId="{14C119A0-B9CC-449F-9EBD-BE33C4D94334}" type="sibTrans" cxnId="{393EECBC-50F5-463A-8194-ACE1E94CE473}">
      <dgm:prSet/>
      <dgm:spPr/>
      <dgm:t>
        <a:bodyPr/>
        <a:lstStyle/>
        <a:p>
          <a:endParaRPr lang="en-US"/>
        </a:p>
      </dgm:t>
    </dgm:pt>
    <dgm:pt modelId="{BD7A1F80-71EA-4A3D-B7C0-A56E0855D959}">
      <dgm:prSet phldrT="[Text]"/>
      <dgm:spPr/>
      <dgm:t>
        <a:bodyPr/>
        <a:lstStyle/>
        <a:p>
          <a:r>
            <a:rPr lang="en-US" dirty="0"/>
            <a:t>Practice</a:t>
          </a:r>
        </a:p>
      </dgm:t>
    </dgm:pt>
    <dgm:pt modelId="{9A698A0B-9BC3-4302-BBEB-9E95912CCE13}" type="parTrans" cxnId="{D04DA790-130F-4CDA-AA70-4C46D8218474}">
      <dgm:prSet/>
      <dgm:spPr/>
      <dgm:t>
        <a:bodyPr/>
        <a:lstStyle/>
        <a:p>
          <a:endParaRPr lang="en-US"/>
        </a:p>
      </dgm:t>
    </dgm:pt>
    <dgm:pt modelId="{5A2CB65E-8536-442B-9F38-4BCBA0C4EA1F}" type="sibTrans" cxnId="{D04DA790-130F-4CDA-AA70-4C46D8218474}">
      <dgm:prSet/>
      <dgm:spPr/>
      <dgm:t>
        <a:bodyPr/>
        <a:lstStyle/>
        <a:p>
          <a:endParaRPr lang="en-US"/>
        </a:p>
      </dgm:t>
    </dgm:pt>
    <dgm:pt modelId="{F77B3BF7-56BB-482D-BE56-8B2252366E47}">
      <dgm:prSet phldrT="[Text]"/>
      <dgm:spPr/>
      <dgm:t>
        <a:bodyPr/>
        <a:lstStyle/>
        <a:p>
          <a:r>
            <a:rPr lang="en-US" dirty="0"/>
            <a:t>Exam </a:t>
          </a:r>
        </a:p>
      </dgm:t>
    </dgm:pt>
    <dgm:pt modelId="{9DF8DA87-D71D-4AD5-86C3-626F43E02EDB}" type="parTrans" cxnId="{8BEDB6D6-83F0-4787-A2C6-25677A7A5B1D}">
      <dgm:prSet/>
      <dgm:spPr/>
      <dgm:t>
        <a:bodyPr/>
        <a:lstStyle/>
        <a:p>
          <a:endParaRPr lang="en-US"/>
        </a:p>
      </dgm:t>
    </dgm:pt>
    <dgm:pt modelId="{C0E01BCB-8AB9-4A56-92A8-5D016BCF9371}" type="sibTrans" cxnId="{8BEDB6D6-83F0-4787-A2C6-25677A7A5B1D}">
      <dgm:prSet/>
      <dgm:spPr/>
      <dgm:t>
        <a:bodyPr/>
        <a:lstStyle/>
        <a:p>
          <a:endParaRPr lang="en-US"/>
        </a:p>
      </dgm:t>
    </dgm:pt>
    <dgm:pt modelId="{D53FDF0D-CE81-4213-8713-6FBF16EF7A68}">
      <dgm:prSet phldrT="[Text]"/>
      <dgm:spPr/>
      <dgm:t>
        <a:bodyPr/>
        <a:lstStyle/>
        <a:p>
          <a:r>
            <a:rPr lang="en-US" dirty="0"/>
            <a:t>Practice</a:t>
          </a:r>
        </a:p>
      </dgm:t>
    </dgm:pt>
    <dgm:pt modelId="{18719812-7BCB-4384-80E2-C96D833FCF1B}" type="parTrans" cxnId="{5BE3C072-0C9F-4231-8E4D-007BB427075C}">
      <dgm:prSet/>
      <dgm:spPr/>
      <dgm:t>
        <a:bodyPr/>
        <a:lstStyle/>
        <a:p>
          <a:endParaRPr lang="en-US"/>
        </a:p>
      </dgm:t>
    </dgm:pt>
    <dgm:pt modelId="{1E845259-02DA-481E-BAB5-19F8500AE6BA}" type="sibTrans" cxnId="{5BE3C072-0C9F-4231-8E4D-007BB427075C}">
      <dgm:prSet/>
      <dgm:spPr/>
      <dgm:t>
        <a:bodyPr/>
        <a:lstStyle/>
        <a:p>
          <a:endParaRPr lang="en-US"/>
        </a:p>
      </dgm:t>
    </dgm:pt>
    <dgm:pt modelId="{1E703A73-77CC-48F7-8364-18A0B71A8187}" type="pres">
      <dgm:prSet presAssocID="{3224AD03-F0AF-48DA-8D79-5F8C451C4850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22A02E6-841C-427F-BF52-1D1D34E6D5CE}" type="pres">
      <dgm:prSet presAssocID="{0B6691E2-B5CB-4A07-86A1-0D3BE7043AA0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DA34B50-2BBA-4C21-ACD2-3E3C23C41156}" type="pres">
      <dgm:prSet presAssocID="{63577F63-CD76-4C20-9B8E-6BF6036470B3}" presName="sibTrans" presStyleLbl="sibTrans2D1" presStyleIdx="0" presStyleCnt="5"/>
      <dgm:spPr/>
      <dgm:t>
        <a:bodyPr/>
        <a:lstStyle/>
        <a:p>
          <a:endParaRPr lang="en-US"/>
        </a:p>
      </dgm:t>
    </dgm:pt>
    <dgm:pt modelId="{5DF18FE7-65B1-4149-AD80-6A79313F2F8F}" type="pres">
      <dgm:prSet presAssocID="{63577F63-CD76-4C20-9B8E-6BF6036470B3}" presName="connectorText" presStyleLbl="sibTrans2D1" presStyleIdx="0" presStyleCnt="5"/>
      <dgm:spPr/>
      <dgm:t>
        <a:bodyPr/>
        <a:lstStyle/>
        <a:p>
          <a:endParaRPr lang="en-US"/>
        </a:p>
      </dgm:t>
    </dgm:pt>
    <dgm:pt modelId="{E51CFC09-3A16-474C-A84F-332C9B97F43C}" type="pres">
      <dgm:prSet presAssocID="{185F77C8-C6AA-4AAD-8B0C-821F22997017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2E78C1E-906E-4868-B3FF-2CEA2824E8A2}" type="pres">
      <dgm:prSet presAssocID="{14C119A0-B9CC-449F-9EBD-BE33C4D94334}" presName="sibTrans" presStyleLbl="sibTrans2D1" presStyleIdx="1" presStyleCnt="5"/>
      <dgm:spPr/>
      <dgm:t>
        <a:bodyPr/>
        <a:lstStyle/>
        <a:p>
          <a:endParaRPr lang="en-US"/>
        </a:p>
      </dgm:t>
    </dgm:pt>
    <dgm:pt modelId="{117BE291-CFB8-4963-8247-045D76F9232F}" type="pres">
      <dgm:prSet presAssocID="{14C119A0-B9CC-449F-9EBD-BE33C4D94334}" presName="connectorText" presStyleLbl="sibTrans2D1" presStyleIdx="1" presStyleCnt="5"/>
      <dgm:spPr/>
      <dgm:t>
        <a:bodyPr/>
        <a:lstStyle/>
        <a:p>
          <a:endParaRPr lang="en-US"/>
        </a:p>
      </dgm:t>
    </dgm:pt>
    <dgm:pt modelId="{2B845BCA-CE84-4978-BD02-EFA5699CC337}" type="pres">
      <dgm:prSet presAssocID="{BD7A1F80-71EA-4A3D-B7C0-A56E0855D959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0DCE930-38FC-4770-A904-C854154BFAB9}" type="pres">
      <dgm:prSet presAssocID="{5A2CB65E-8536-442B-9F38-4BCBA0C4EA1F}" presName="sibTrans" presStyleLbl="sibTrans2D1" presStyleIdx="2" presStyleCnt="5"/>
      <dgm:spPr/>
      <dgm:t>
        <a:bodyPr/>
        <a:lstStyle/>
        <a:p>
          <a:endParaRPr lang="en-US"/>
        </a:p>
      </dgm:t>
    </dgm:pt>
    <dgm:pt modelId="{FC18944C-9ED3-49D3-AAB3-4BE5F06E3383}" type="pres">
      <dgm:prSet presAssocID="{5A2CB65E-8536-442B-9F38-4BCBA0C4EA1F}" presName="connectorText" presStyleLbl="sibTrans2D1" presStyleIdx="2" presStyleCnt="5"/>
      <dgm:spPr/>
      <dgm:t>
        <a:bodyPr/>
        <a:lstStyle/>
        <a:p>
          <a:endParaRPr lang="en-US"/>
        </a:p>
      </dgm:t>
    </dgm:pt>
    <dgm:pt modelId="{43E14AA4-1687-4AF6-B061-0EDEB173E61C}" type="pres">
      <dgm:prSet presAssocID="{F77B3BF7-56BB-482D-BE56-8B2252366E47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B6EE41E-17DD-49F0-8962-17F18CB44989}" type="pres">
      <dgm:prSet presAssocID="{C0E01BCB-8AB9-4A56-92A8-5D016BCF9371}" presName="sibTrans" presStyleLbl="sibTrans2D1" presStyleIdx="3" presStyleCnt="5"/>
      <dgm:spPr/>
      <dgm:t>
        <a:bodyPr/>
        <a:lstStyle/>
        <a:p>
          <a:endParaRPr lang="en-US"/>
        </a:p>
      </dgm:t>
    </dgm:pt>
    <dgm:pt modelId="{2401A367-D50C-4DB8-858D-FA6849AB957F}" type="pres">
      <dgm:prSet presAssocID="{C0E01BCB-8AB9-4A56-92A8-5D016BCF9371}" presName="connectorText" presStyleLbl="sibTrans2D1" presStyleIdx="3" presStyleCnt="5"/>
      <dgm:spPr/>
      <dgm:t>
        <a:bodyPr/>
        <a:lstStyle/>
        <a:p>
          <a:endParaRPr lang="en-US"/>
        </a:p>
      </dgm:t>
    </dgm:pt>
    <dgm:pt modelId="{43D52876-7EC5-44EA-BCF5-CC63EF249108}" type="pres">
      <dgm:prSet presAssocID="{D53FDF0D-CE81-4213-8713-6FBF16EF7A68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4A72167-3023-4AE3-99A1-A3B2A70DB4FF}" type="pres">
      <dgm:prSet presAssocID="{1E845259-02DA-481E-BAB5-19F8500AE6BA}" presName="sibTrans" presStyleLbl="sibTrans2D1" presStyleIdx="4" presStyleCnt="5"/>
      <dgm:spPr/>
      <dgm:t>
        <a:bodyPr/>
        <a:lstStyle/>
        <a:p>
          <a:endParaRPr lang="en-US"/>
        </a:p>
      </dgm:t>
    </dgm:pt>
    <dgm:pt modelId="{71FD85B4-3B4D-413E-8F96-A48B8AE7FD54}" type="pres">
      <dgm:prSet presAssocID="{1E845259-02DA-481E-BAB5-19F8500AE6BA}" presName="connectorText" presStyleLbl="sibTrans2D1" presStyleIdx="4" presStyleCnt="5"/>
      <dgm:spPr/>
      <dgm:t>
        <a:bodyPr/>
        <a:lstStyle/>
        <a:p>
          <a:endParaRPr lang="en-US"/>
        </a:p>
      </dgm:t>
    </dgm:pt>
  </dgm:ptLst>
  <dgm:cxnLst>
    <dgm:cxn modelId="{88F12270-BFDE-4303-8AD3-5C00A35F6081}" type="presOf" srcId="{185F77C8-C6AA-4AAD-8B0C-821F22997017}" destId="{E51CFC09-3A16-474C-A84F-332C9B97F43C}" srcOrd="0" destOrd="0" presId="urn:microsoft.com/office/officeart/2005/8/layout/cycle2"/>
    <dgm:cxn modelId="{D04DA790-130F-4CDA-AA70-4C46D8218474}" srcId="{3224AD03-F0AF-48DA-8D79-5F8C451C4850}" destId="{BD7A1F80-71EA-4A3D-B7C0-A56E0855D959}" srcOrd="2" destOrd="0" parTransId="{9A698A0B-9BC3-4302-BBEB-9E95912CCE13}" sibTransId="{5A2CB65E-8536-442B-9F38-4BCBA0C4EA1F}"/>
    <dgm:cxn modelId="{2F155775-0BE9-4CF0-A11D-7336C16A9CDC}" type="presOf" srcId="{C0E01BCB-8AB9-4A56-92A8-5D016BCF9371}" destId="{2401A367-D50C-4DB8-858D-FA6849AB957F}" srcOrd="1" destOrd="0" presId="urn:microsoft.com/office/officeart/2005/8/layout/cycle2"/>
    <dgm:cxn modelId="{0848A7B8-92E2-4DFE-A3A6-A8BAB6B04A2C}" type="presOf" srcId="{0B6691E2-B5CB-4A07-86A1-0D3BE7043AA0}" destId="{A22A02E6-841C-427F-BF52-1D1D34E6D5CE}" srcOrd="0" destOrd="0" presId="urn:microsoft.com/office/officeart/2005/8/layout/cycle2"/>
    <dgm:cxn modelId="{BB66495E-283B-48E1-9BF6-47017407ACF6}" type="presOf" srcId="{14C119A0-B9CC-449F-9EBD-BE33C4D94334}" destId="{72E78C1E-906E-4868-B3FF-2CEA2824E8A2}" srcOrd="0" destOrd="0" presId="urn:microsoft.com/office/officeart/2005/8/layout/cycle2"/>
    <dgm:cxn modelId="{393EECBC-50F5-463A-8194-ACE1E94CE473}" srcId="{3224AD03-F0AF-48DA-8D79-5F8C451C4850}" destId="{185F77C8-C6AA-4AAD-8B0C-821F22997017}" srcOrd="1" destOrd="0" parTransId="{353AE263-C2FD-4A00-9301-E4463A1739EC}" sibTransId="{14C119A0-B9CC-449F-9EBD-BE33C4D94334}"/>
    <dgm:cxn modelId="{5F14FE8D-217B-4D85-B56A-403C8A010E1A}" type="presOf" srcId="{5A2CB65E-8536-442B-9F38-4BCBA0C4EA1F}" destId="{30DCE930-38FC-4770-A904-C854154BFAB9}" srcOrd="0" destOrd="0" presId="urn:microsoft.com/office/officeart/2005/8/layout/cycle2"/>
    <dgm:cxn modelId="{410EB919-6045-4803-B56D-FF8D5A473895}" type="presOf" srcId="{1E845259-02DA-481E-BAB5-19F8500AE6BA}" destId="{74A72167-3023-4AE3-99A1-A3B2A70DB4FF}" srcOrd="0" destOrd="0" presId="urn:microsoft.com/office/officeart/2005/8/layout/cycle2"/>
    <dgm:cxn modelId="{8BEDB6D6-83F0-4787-A2C6-25677A7A5B1D}" srcId="{3224AD03-F0AF-48DA-8D79-5F8C451C4850}" destId="{F77B3BF7-56BB-482D-BE56-8B2252366E47}" srcOrd="3" destOrd="0" parTransId="{9DF8DA87-D71D-4AD5-86C3-626F43E02EDB}" sibTransId="{C0E01BCB-8AB9-4A56-92A8-5D016BCF9371}"/>
    <dgm:cxn modelId="{F057A2A9-722C-40A8-B441-D7A17A61733F}" type="presOf" srcId="{63577F63-CD76-4C20-9B8E-6BF6036470B3}" destId="{5DF18FE7-65B1-4149-AD80-6A79313F2F8F}" srcOrd="1" destOrd="0" presId="urn:microsoft.com/office/officeart/2005/8/layout/cycle2"/>
    <dgm:cxn modelId="{ADF6A5DB-27AC-4DE4-97C3-485FF098563B}" type="presOf" srcId="{3224AD03-F0AF-48DA-8D79-5F8C451C4850}" destId="{1E703A73-77CC-48F7-8364-18A0B71A8187}" srcOrd="0" destOrd="0" presId="urn:microsoft.com/office/officeart/2005/8/layout/cycle2"/>
    <dgm:cxn modelId="{195E7D01-65E8-4386-9F40-26A2C607E55F}" type="presOf" srcId="{14C119A0-B9CC-449F-9EBD-BE33C4D94334}" destId="{117BE291-CFB8-4963-8247-045D76F9232F}" srcOrd="1" destOrd="0" presId="urn:microsoft.com/office/officeart/2005/8/layout/cycle2"/>
    <dgm:cxn modelId="{B4D7720E-498F-422A-8EBE-A0666691D62B}" type="presOf" srcId="{BD7A1F80-71EA-4A3D-B7C0-A56E0855D959}" destId="{2B845BCA-CE84-4978-BD02-EFA5699CC337}" srcOrd="0" destOrd="0" presId="urn:microsoft.com/office/officeart/2005/8/layout/cycle2"/>
    <dgm:cxn modelId="{6444406F-03E9-48F2-936A-CC0C2968671E}" type="presOf" srcId="{F77B3BF7-56BB-482D-BE56-8B2252366E47}" destId="{43E14AA4-1687-4AF6-B061-0EDEB173E61C}" srcOrd="0" destOrd="0" presId="urn:microsoft.com/office/officeart/2005/8/layout/cycle2"/>
    <dgm:cxn modelId="{238D132E-B2C3-43EA-A11F-D78C36BDB1A2}" srcId="{3224AD03-F0AF-48DA-8D79-5F8C451C4850}" destId="{0B6691E2-B5CB-4A07-86A1-0D3BE7043AA0}" srcOrd="0" destOrd="0" parTransId="{DC46F55C-C454-4286-B080-44954264D1AC}" sibTransId="{63577F63-CD76-4C20-9B8E-6BF6036470B3}"/>
    <dgm:cxn modelId="{5BE3C072-0C9F-4231-8E4D-007BB427075C}" srcId="{3224AD03-F0AF-48DA-8D79-5F8C451C4850}" destId="{D53FDF0D-CE81-4213-8713-6FBF16EF7A68}" srcOrd="4" destOrd="0" parTransId="{18719812-7BCB-4384-80E2-C96D833FCF1B}" sibTransId="{1E845259-02DA-481E-BAB5-19F8500AE6BA}"/>
    <dgm:cxn modelId="{60BC0F19-4FAB-4EC8-B0E6-5A5C7CC3433F}" type="presOf" srcId="{1E845259-02DA-481E-BAB5-19F8500AE6BA}" destId="{71FD85B4-3B4D-413E-8F96-A48B8AE7FD54}" srcOrd="1" destOrd="0" presId="urn:microsoft.com/office/officeart/2005/8/layout/cycle2"/>
    <dgm:cxn modelId="{5B0AE7B5-8D25-4386-A22F-BE1E13667C3C}" type="presOf" srcId="{63577F63-CD76-4C20-9B8E-6BF6036470B3}" destId="{1DA34B50-2BBA-4C21-ACD2-3E3C23C41156}" srcOrd="0" destOrd="0" presId="urn:microsoft.com/office/officeart/2005/8/layout/cycle2"/>
    <dgm:cxn modelId="{B504D1CB-D86E-4F33-89AB-6B399293A6B5}" type="presOf" srcId="{C0E01BCB-8AB9-4A56-92A8-5D016BCF9371}" destId="{FB6EE41E-17DD-49F0-8962-17F18CB44989}" srcOrd="0" destOrd="0" presId="urn:microsoft.com/office/officeart/2005/8/layout/cycle2"/>
    <dgm:cxn modelId="{81E9AD1C-8FF6-4186-AEAE-9621A0EF77F9}" type="presOf" srcId="{5A2CB65E-8536-442B-9F38-4BCBA0C4EA1F}" destId="{FC18944C-9ED3-49D3-AAB3-4BE5F06E3383}" srcOrd="1" destOrd="0" presId="urn:microsoft.com/office/officeart/2005/8/layout/cycle2"/>
    <dgm:cxn modelId="{48E3124B-BB9E-454E-AAC6-BBB905CA23A5}" type="presOf" srcId="{D53FDF0D-CE81-4213-8713-6FBF16EF7A68}" destId="{43D52876-7EC5-44EA-BCF5-CC63EF249108}" srcOrd="0" destOrd="0" presId="urn:microsoft.com/office/officeart/2005/8/layout/cycle2"/>
    <dgm:cxn modelId="{D2C7E554-FCF6-4F18-BD73-83DA96747503}" type="presParOf" srcId="{1E703A73-77CC-48F7-8364-18A0B71A8187}" destId="{A22A02E6-841C-427F-BF52-1D1D34E6D5CE}" srcOrd="0" destOrd="0" presId="urn:microsoft.com/office/officeart/2005/8/layout/cycle2"/>
    <dgm:cxn modelId="{6F706029-6441-47FD-95CA-8A0B03C3784F}" type="presParOf" srcId="{1E703A73-77CC-48F7-8364-18A0B71A8187}" destId="{1DA34B50-2BBA-4C21-ACD2-3E3C23C41156}" srcOrd="1" destOrd="0" presId="urn:microsoft.com/office/officeart/2005/8/layout/cycle2"/>
    <dgm:cxn modelId="{D387C273-CAA4-4FDD-9A9E-64A9FF7AEB01}" type="presParOf" srcId="{1DA34B50-2BBA-4C21-ACD2-3E3C23C41156}" destId="{5DF18FE7-65B1-4149-AD80-6A79313F2F8F}" srcOrd="0" destOrd="0" presId="urn:microsoft.com/office/officeart/2005/8/layout/cycle2"/>
    <dgm:cxn modelId="{CCC56EB6-FC73-4EC4-AEBA-B84925264EC4}" type="presParOf" srcId="{1E703A73-77CC-48F7-8364-18A0B71A8187}" destId="{E51CFC09-3A16-474C-A84F-332C9B97F43C}" srcOrd="2" destOrd="0" presId="urn:microsoft.com/office/officeart/2005/8/layout/cycle2"/>
    <dgm:cxn modelId="{92D3A2B9-3B55-478C-BAEF-2B50F86E8705}" type="presParOf" srcId="{1E703A73-77CC-48F7-8364-18A0B71A8187}" destId="{72E78C1E-906E-4868-B3FF-2CEA2824E8A2}" srcOrd="3" destOrd="0" presId="urn:microsoft.com/office/officeart/2005/8/layout/cycle2"/>
    <dgm:cxn modelId="{7287863C-8AF5-436B-89A0-ABC623D5C58A}" type="presParOf" srcId="{72E78C1E-906E-4868-B3FF-2CEA2824E8A2}" destId="{117BE291-CFB8-4963-8247-045D76F9232F}" srcOrd="0" destOrd="0" presId="urn:microsoft.com/office/officeart/2005/8/layout/cycle2"/>
    <dgm:cxn modelId="{0734DF7A-67AE-4D3C-AD30-CD78A78A011D}" type="presParOf" srcId="{1E703A73-77CC-48F7-8364-18A0B71A8187}" destId="{2B845BCA-CE84-4978-BD02-EFA5699CC337}" srcOrd="4" destOrd="0" presId="urn:microsoft.com/office/officeart/2005/8/layout/cycle2"/>
    <dgm:cxn modelId="{80A67103-C17F-4932-A1F7-DDDCAA1C2436}" type="presParOf" srcId="{1E703A73-77CC-48F7-8364-18A0B71A8187}" destId="{30DCE930-38FC-4770-A904-C854154BFAB9}" srcOrd="5" destOrd="0" presId="urn:microsoft.com/office/officeart/2005/8/layout/cycle2"/>
    <dgm:cxn modelId="{9722752D-755F-40EE-8B85-CD7EB8DC4116}" type="presParOf" srcId="{30DCE930-38FC-4770-A904-C854154BFAB9}" destId="{FC18944C-9ED3-49D3-AAB3-4BE5F06E3383}" srcOrd="0" destOrd="0" presId="urn:microsoft.com/office/officeart/2005/8/layout/cycle2"/>
    <dgm:cxn modelId="{A969B199-9379-4423-9ACA-0727B1209786}" type="presParOf" srcId="{1E703A73-77CC-48F7-8364-18A0B71A8187}" destId="{43E14AA4-1687-4AF6-B061-0EDEB173E61C}" srcOrd="6" destOrd="0" presId="urn:microsoft.com/office/officeart/2005/8/layout/cycle2"/>
    <dgm:cxn modelId="{D465D71B-1E11-4586-BBB5-1385CC9473A1}" type="presParOf" srcId="{1E703A73-77CC-48F7-8364-18A0B71A8187}" destId="{FB6EE41E-17DD-49F0-8962-17F18CB44989}" srcOrd="7" destOrd="0" presId="urn:microsoft.com/office/officeart/2005/8/layout/cycle2"/>
    <dgm:cxn modelId="{21EDFEB2-9058-4F61-A89A-A9389169CFED}" type="presParOf" srcId="{FB6EE41E-17DD-49F0-8962-17F18CB44989}" destId="{2401A367-D50C-4DB8-858D-FA6849AB957F}" srcOrd="0" destOrd="0" presId="urn:microsoft.com/office/officeart/2005/8/layout/cycle2"/>
    <dgm:cxn modelId="{50CAFD83-C9A7-480B-AF51-42CCA246A806}" type="presParOf" srcId="{1E703A73-77CC-48F7-8364-18A0B71A8187}" destId="{43D52876-7EC5-44EA-BCF5-CC63EF249108}" srcOrd="8" destOrd="0" presId="urn:microsoft.com/office/officeart/2005/8/layout/cycle2"/>
    <dgm:cxn modelId="{01AB1608-97E4-45B5-8B56-8EE640DE77D8}" type="presParOf" srcId="{1E703A73-77CC-48F7-8364-18A0B71A8187}" destId="{74A72167-3023-4AE3-99A1-A3B2A70DB4FF}" srcOrd="9" destOrd="0" presId="urn:microsoft.com/office/officeart/2005/8/layout/cycle2"/>
    <dgm:cxn modelId="{8D33B023-1F20-4A81-B500-3FF45BB1F9FC}" type="presParOf" srcId="{74A72167-3023-4AE3-99A1-A3B2A70DB4FF}" destId="{71FD85B4-3B4D-413E-8F96-A48B8AE7FD54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224AD03-F0AF-48DA-8D79-5F8C451C4850}" type="doc">
      <dgm:prSet loTypeId="urn:microsoft.com/office/officeart/2005/8/layout/cycle2" loCatId="cycle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0B6691E2-B5CB-4A07-86A1-0D3BE7043AA0}">
      <dgm:prSet phldrT="[Text]"/>
      <dgm:spPr/>
      <dgm:t>
        <a:bodyPr/>
        <a:lstStyle/>
        <a:p>
          <a:r>
            <a:rPr lang="en-US" dirty="0"/>
            <a:t>Passion</a:t>
          </a:r>
        </a:p>
      </dgm:t>
    </dgm:pt>
    <dgm:pt modelId="{DC46F55C-C454-4286-B080-44954264D1AC}" type="parTrans" cxnId="{238D132E-B2C3-43EA-A11F-D78C36BDB1A2}">
      <dgm:prSet/>
      <dgm:spPr/>
      <dgm:t>
        <a:bodyPr/>
        <a:lstStyle/>
        <a:p>
          <a:endParaRPr lang="en-US"/>
        </a:p>
      </dgm:t>
    </dgm:pt>
    <dgm:pt modelId="{63577F63-CD76-4C20-9B8E-6BF6036470B3}" type="sibTrans" cxnId="{238D132E-B2C3-43EA-A11F-D78C36BDB1A2}">
      <dgm:prSet/>
      <dgm:spPr/>
      <dgm:t>
        <a:bodyPr/>
        <a:lstStyle/>
        <a:p>
          <a:endParaRPr lang="en-US"/>
        </a:p>
      </dgm:t>
    </dgm:pt>
    <dgm:pt modelId="{185F77C8-C6AA-4AAD-8B0C-821F22997017}">
      <dgm:prSet phldrT="[Text]"/>
      <dgm:spPr/>
      <dgm:t>
        <a:bodyPr/>
        <a:lstStyle/>
        <a:p>
          <a:r>
            <a:rPr lang="en-US" dirty="0"/>
            <a:t>Education</a:t>
          </a:r>
        </a:p>
      </dgm:t>
    </dgm:pt>
    <dgm:pt modelId="{353AE263-C2FD-4A00-9301-E4463A1739EC}" type="parTrans" cxnId="{393EECBC-50F5-463A-8194-ACE1E94CE473}">
      <dgm:prSet/>
      <dgm:spPr/>
      <dgm:t>
        <a:bodyPr/>
        <a:lstStyle/>
        <a:p>
          <a:endParaRPr lang="en-US"/>
        </a:p>
      </dgm:t>
    </dgm:pt>
    <dgm:pt modelId="{14C119A0-B9CC-449F-9EBD-BE33C4D94334}" type="sibTrans" cxnId="{393EECBC-50F5-463A-8194-ACE1E94CE473}">
      <dgm:prSet/>
      <dgm:spPr/>
      <dgm:t>
        <a:bodyPr/>
        <a:lstStyle/>
        <a:p>
          <a:endParaRPr lang="en-US"/>
        </a:p>
      </dgm:t>
    </dgm:pt>
    <dgm:pt modelId="{BD7A1F80-71EA-4A3D-B7C0-A56E0855D959}">
      <dgm:prSet phldrT="[Text]"/>
      <dgm:spPr/>
      <dgm:t>
        <a:bodyPr/>
        <a:lstStyle/>
        <a:p>
          <a:r>
            <a:rPr lang="en-US" dirty="0"/>
            <a:t>Practice</a:t>
          </a:r>
        </a:p>
      </dgm:t>
    </dgm:pt>
    <dgm:pt modelId="{9A698A0B-9BC3-4302-BBEB-9E95912CCE13}" type="parTrans" cxnId="{D04DA790-130F-4CDA-AA70-4C46D8218474}">
      <dgm:prSet/>
      <dgm:spPr/>
      <dgm:t>
        <a:bodyPr/>
        <a:lstStyle/>
        <a:p>
          <a:endParaRPr lang="en-US"/>
        </a:p>
      </dgm:t>
    </dgm:pt>
    <dgm:pt modelId="{5A2CB65E-8536-442B-9F38-4BCBA0C4EA1F}" type="sibTrans" cxnId="{D04DA790-130F-4CDA-AA70-4C46D8218474}">
      <dgm:prSet/>
      <dgm:spPr/>
      <dgm:t>
        <a:bodyPr/>
        <a:lstStyle/>
        <a:p>
          <a:endParaRPr lang="en-US"/>
        </a:p>
      </dgm:t>
    </dgm:pt>
    <dgm:pt modelId="{F77B3BF7-56BB-482D-BE56-8B2252366E47}">
      <dgm:prSet phldrT="[Text]"/>
      <dgm:spPr/>
      <dgm:t>
        <a:bodyPr/>
        <a:lstStyle/>
        <a:p>
          <a:r>
            <a:rPr lang="en-US" dirty="0"/>
            <a:t>Exam </a:t>
          </a:r>
        </a:p>
      </dgm:t>
    </dgm:pt>
    <dgm:pt modelId="{9DF8DA87-D71D-4AD5-86C3-626F43E02EDB}" type="parTrans" cxnId="{8BEDB6D6-83F0-4787-A2C6-25677A7A5B1D}">
      <dgm:prSet/>
      <dgm:spPr/>
      <dgm:t>
        <a:bodyPr/>
        <a:lstStyle/>
        <a:p>
          <a:endParaRPr lang="en-US"/>
        </a:p>
      </dgm:t>
    </dgm:pt>
    <dgm:pt modelId="{C0E01BCB-8AB9-4A56-92A8-5D016BCF9371}" type="sibTrans" cxnId="{8BEDB6D6-83F0-4787-A2C6-25677A7A5B1D}">
      <dgm:prSet/>
      <dgm:spPr/>
      <dgm:t>
        <a:bodyPr/>
        <a:lstStyle/>
        <a:p>
          <a:endParaRPr lang="en-US"/>
        </a:p>
      </dgm:t>
    </dgm:pt>
    <dgm:pt modelId="{D53FDF0D-CE81-4213-8713-6FBF16EF7A68}">
      <dgm:prSet phldrT="[Text]"/>
      <dgm:spPr/>
      <dgm:t>
        <a:bodyPr/>
        <a:lstStyle/>
        <a:p>
          <a:r>
            <a:rPr lang="en-US" dirty="0"/>
            <a:t>Practice</a:t>
          </a:r>
        </a:p>
      </dgm:t>
    </dgm:pt>
    <dgm:pt modelId="{18719812-7BCB-4384-80E2-C96D833FCF1B}" type="parTrans" cxnId="{5BE3C072-0C9F-4231-8E4D-007BB427075C}">
      <dgm:prSet/>
      <dgm:spPr/>
      <dgm:t>
        <a:bodyPr/>
        <a:lstStyle/>
        <a:p>
          <a:endParaRPr lang="en-US"/>
        </a:p>
      </dgm:t>
    </dgm:pt>
    <dgm:pt modelId="{1E845259-02DA-481E-BAB5-19F8500AE6BA}" type="sibTrans" cxnId="{5BE3C072-0C9F-4231-8E4D-007BB427075C}">
      <dgm:prSet/>
      <dgm:spPr/>
      <dgm:t>
        <a:bodyPr/>
        <a:lstStyle/>
        <a:p>
          <a:endParaRPr lang="en-US"/>
        </a:p>
      </dgm:t>
    </dgm:pt>
    <dgm:pt modelId="{1E703A73-77CC-48F7-8364-18A0B71A8187}" type="pres">
      <dgm:prSet presAssocID="{3224AD03-F0AF-48DA-8D79-5F8C451C4850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22A02E6-841C-427F-BF52-1D1D34E6D5CE}" type="pres">
      <dgm:prSet presAssocID="{0B6691E2-B5CB-4A07-86A1-0D3BE7043AA0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DA34B50-2BBA-4C21-ACD2-3E3C23C41156}" type="pres">
      <dgm:prSet presAssocID="{63577F63-CD76-4C20-9B8E-6BF6036470B3}" presName="sibTrans" presStyleLbl="sibTrans2D1" presStyleIdx="0" presStyleCnt="5"/>
      <dgm:spPr/>
      <dgm:t>
        <a:bodyPr/>
        <a:lstStyle/>
        <a:p>
          <a:endParaRPr lang="en-US"/>
        </a:p>
      </dgm:t>
    </dgm:pt>
    <dgm:pt modelId="{5DF18FE7-65B1-4149-AD80-6A79313F2F8F}" type="pres">
      <dgm:prSet presAssocID="{63577F63-CD76-4C20-9B8E-6BF6036470B3}" presName="connectorText" presStyleLbl="sibTrans2D1" presStyleIdx="0" presStyleCnt="5"/>
      <dgm:spPr/>
      <dgm:t>
        <a:bodyPr/>
        <a:lstStyle/>
        <a:p>
          <a:endParaRPr lang="en-US"/>
        </a:p>
      </dgm:t>
    </dgm:pt>
    <dgm:pt modelId="{E51CFC09-3A16-474C-A84F-332C9B97F43C}" type="pres">
      <dgm:prSet presAssocID="{185F77C8-C6AA-4AAD-8B0C-821F22997017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2E78C1E-906E-4868-B3FF-2CEA2824E8A2}" type="pres">
      <dgm:prSet presAssocID="{14C119A0-B9CC-449F-9EBD-BE33C4D94334}" presName="sibTrans" presStyleLbl="sibTrans2D1" presStyleIdx="1" presStyleCnt="5"/>
      <dgm:spPr/>
      <dgm:t>
        <a:bodyPr/>
        <a:lstStyle/>
        <a:p>
          <a:endParaRPr lang="en-US"/>
        </a:p>
      </dgm:t>
    </dgm:pt>
    <dgm:pt modelId="{117BE291-CFB8-4963-8247-045D76F9232F}" type="pres">
      <dgm:prSet presAssocID="{14C119A0-B9CC-449F-9EBD-BE33C4D94334}" presName="connectorText" presStyleLbl="sibTrans2D1" presStyleIdx="1" presStyleCnt="5"/>
      <dgm:spPr/>
      <dgm:t>
        <a:bodyPr/>
        <a:lstStyle/>
        <a:p>
          <a:endParaRPr lang="en-US"/>
        </a:p>
      </dgm:t>
    </dgm:pt>
    <dgm:pt modelId="{2B845BCA-CE84-4978-BD02-EFA5699CC337}" type="pres">
      <dgm:prSet presAssocID="{BD7A1F80-71EA-4A3D-B7C0-A56E0855D959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0DCE930-38FC-4770-A904-C854154BFAB9}" type="pres">
      <dgm:prSet presAssocID="{5A2CB65E-8536-442B-9F38-4BCBA0C4EA1F}" presName="sibTrans" presStyleLbl="sibTrans2D1" presStyleIdx="2" presStyleCnt="5"/>
      <dgm:spPr/>
      <dgm:t>
        <a:bodyPr/>
        <a:lstStyle/>
        <a:p>
          <a:endParaRPr lang="en-US"/>
        </a:p>
      </dgm:t>
    </dgm:pt>
    <dgm:pt modelId="{FC18944C-9ED3-49D3-AAB3-4BE5F06E3383}" type="pres">
      <dgm:prSet presAssocID="{5A2CB65E-8536-442B-9F38-4BCBA0C4EA1F}" presName="connectorText" presStyleLbl="sibTrans2D1" presStyleIdx="2" presStyleCnt="5"/>
      <dgm:spPr/>
      <dgm:t>
        <a:bodyPr/>
        <a:lstStyle/>
        <a:p>
          <a:endParaRPr lang="en-US"/>
        </a:p>
      </dgm:t>
    </dgm:pt>
    <dgm:pt modelId="{43E14AA4-1687-4AF6-B061-0EDEB173E61C}" type="pres">
      <dgm:prSet presAssocID="{F77B3BF7-56BB-482D-BE56-8B2252366E47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B6EE41E-17DD-49F0-8962-17F18CB44989}" type="pres">
      <dgm:prSet presAssocID="{C0E01BCB-8AB9-4A56-92A8-5D016BCF9371}" presName="sibTrans" presStyleLbl="sibTrans2D1" presStyleIdx="3" presStyleCnt="5"/>
      <dgm:spPr/>
      <dgm:t>
        <a:bodyPr/>
        <a:lstStyle/>
        <a:p>
          <a:endParaRPr lang="en-US"/>
        </a:p>
      </dgm:t>
    </dgm:pt>
    <dgm:pt modelId="{2401A367-D50C-4DB8-858D-FA6849AB957F}" type="pres">
      <dgm:prSet presAssocID="{C0E01BCB-8AB9-4A56-92A8-5D016BCF9371}" presName="connectorText" presStyleLbl="sibTrans2D1" presStyleIdx="3" presStyleCnt="5"/>
      <dgm:spPr/>
      <dgm:t>
        <a:bodyPr/>
        <a:lstStyle/>
        <a:p>
          <a:endParaRPr lang="en-US"/>
        </a:p>
      </dgm:t>
    </dgm:pt>
    <dgm:pt modelId="{43D52876-7EC5-44EA-BCF5-CC63EF249108}" type="pres">
      <dgm:prSet presAssocID="{D53FDF0D-CE81-4213-8713-6FBF16EF7A68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4A72167-3023-4AE3-99A1-A3B2A70DB4FF}" type="pres">
      <dgm:prSet presAssocID="{1E845259-02DA-481E-BAB5-19F8500AE6BA}" presName="sibTrans" presStyleLbl="sibTrans2D1" presStyleIdx="4" presStyleCnt="5"/>
      <dgm:spPr/>
      <dgm:t>
        <a:bodyPr/>
        <a:lstStyle/>
        <a:p>
          <a:endParaRPr lang="en-US"/>
        </a:p>
      </dgm:t>
    </dgm:pt>
    <dgm:pt modelId="{71FD85B4-3B4D-413E-8F96-A48B8AE7FD54}" type="pres">
      <dgm:prSet presAssocID="{1E845259-02DA-481E-BAB5-19F8500AE6BA}" presName="connectorText" presStyleLbl="sibTrans2D1" presStyleIdx="4" presStyleCnt="5"/>
      <dgm:spPr/>
      <dgm:t>
        <a:bodyPr/>
        <a:lstStyle/>
        <a:p>
          <a:endParaRPr lang="en-US"/>
        </a:p>
      </dgm:t>
    </dgm:pt>
  </dgm:ptLst>
  <dgm:cxnLst>
    <dgm:cxn modelId="{D04DA790-130F-4CDA-AA70-4C46D8218474}" srcId="{3224AD03-F0AF-48DA-8D79-5F8C451C4850}" destId="{BD7A1F80-71EA-4A3D-B7C0-A56E0855D959}" srcOrd="2" destOrd="0" parTransId="{9A698A0B-9BC3-4302-BBEB-9E95912CCE13}" sibTransId="{5A2CB65E-8536-442B-9F38-4BCBA0C4EA1F}"/>
    <dgm:cxn modelId="{68CF0F25-0C1B-498B-B4BE-66E137691D09}" type="presOf" srcId="{C0E01BCB-8AB9-4A56-92A8-5D016BCF9371}" destId="{FB6EE41E-17DD-49F0-8962-17F18CB44989}" srcOrd="0" destOrd="0" presId="urn:microsoft.com/office/officeart/2005/8/layout/cycle2"/>
    <dgm:cxn modelId="{84A079E9-8456-4E6B-87A7-EEF362B83CCE}" type="presOf" srcId="{D53FDF0D-CE81-4213-8713-6FBF16EF7A68}" destId="{43D52876-7EC5-44EA-BCF5-CC63EF249108}" srcOrd="0" destOrd="0" presId="urn:microsoft.com/office/officeart/2005/8/layout/cycle2"/>
    <dgm:cxn modelId="{1F9689E8-58E5-4963-81F3-5530AA3C91DE}" type="presOf" srcId="{5A2CB65E-8536-442B-9F38-4BCBA0C4EA1F}" destId="{FC18944C-9ED3-49D3-AAB3-4BE5F06E3383}" srcOrd="1" destOrd="0" presId="urn:microsoft.com/office/officeart/2005/8/layout/cycle2"/>
    <dgm:cxn modelId="{6A6DD5A3-3F50-4491-8C66-B343A782E0A8}" type="presOf" srcId="{F77B3BF7-56BB-482D-BE56-8B2252366E47}" destId="{43E14AA4-1687-4AF6-B061-0EDEB173E61C}" srcOrd="0" destOrd="0" presId="urn:microsoft.com/office/officeart/2005/8/layout/cycle2"/>
    <dgm:cxn modelId="{32912B5F-F9BA-4C1D-AB80-9CAFDCF47B62}" type="presOf" srcId="{1E845259-02DA-481E-BAB5-19F8500AE6BA}" destId="{71FD85B4-3B4D-413E-8F96-A48B8AE7FD54}" srcOrd="1" destOrd="0" presId="urn:microsoft.com/office/officeart/2005/8/layout/cycle2"/>
    <dgm:cxn modelId="{146B01B6-6CBC-422A-959F-0A61635919C1}" type="presOf" srcId="{5A2CB65E-8536-442B-9F38-4BCBA0C4EA1F}" destId="{30DCE930-38FC-4770-A904-C854154BFAB9}" srcOrd="0" destOrd="0" presId="urn:microsoft.com/office/officeart/2005/8/layout/cycle2"/>
    <dgm:cxn modelId="{54BDB658-AC27-47B3-9469-B1E83CA96B9D}" type="presOf" srcId="{0B6691E2-B5CB-4A07-86A1-0D3BE7043AA0}" destId="{A22A02E6-841C-427F-BF52-1D1D34E6D5CE}" srcOrd="0" destOrd="0" presId="urn:microsoft.com/office/officeart/2005/8/layout/cycle2"/>
    <dgm:cxn modelId="{393EECBC-50F5-463A-8194-ACE1E94CE473}" srcId="{3224AD03-F0AF-48DA-8D79-5F8C451C4850}" destId="{185F77C8-C6AA-4AAD-8B0C-821F22997017}" srcOrd="1" destOrd="0" parTransId="{353AE263-C2FD-4A00-9301-E4463A1739EC}" sibTransId="{14C119A0-B9CC-449F-9EBD-BE33C4D94334}"/>
    <dgm:cxn modelId="{DF2C855C-9A54-4903-A6F5-28AB035952D7}" type="presOf" srcId="{14C119A0-B9CC-449F-9EBD-BE33C4D94334}" destId="{117BE291-CFB8-4963-8247-045D76F9232F}" srcOrd="1" destOrd="0" presId="urn:microsoft.com/office/officeart/2005/8/layout/cycle2"/>
    <dgm:cxn modelId="{F8A050C6-D729-4571-84FF-241653FA5395}" type="presOf" srcId="{BD7A1F80-71EA-4A3D-B7C0-A56E0855D959}" destId="{2B845BCA-CE84-4978-BD02-EFA5699CC337}" srcOrd="0" destOrd="0" presId="urn:microsoft.com/office/officeart/2005/8/layout/cycle2"/>
    <dgm:cxn modelId="{006EE42D-F745-4714-8751-C1E5966D4743}" type="presOf" srcId="{14C119A0-B9CC-449F-9EBD-BE33C4D94334}" destId="{72E78C1E-906E-4868-B3FF-2CEA2824E8A2}" srcOrd="0" destOrd="0" presId="urn:microsoft.com/office/officeart/2005/8/layout/cycle2"/>
    <dgm:cxn modelId="{8BEDB6D6-83F0-4787-A2C6-25677A7A5B1D}" srcId="{3224AD03-F0AF-48DA-8D79-5F8C451C4850}" destId="{F77B3BF7-56BB-482D-BE56-8B2252366E47}" srcOrd="3" destOrd="0" parTransId="{9DF8DA87-D71D-4AD5-86C3-626F43E02EDB}" sibTransId="{C0E01BCB-8AB9-4A56-92A8-5D016BCF9371}"/>
    <dgm:cxn modelId="{C82E5E03-E291-4AA7-9662-BE7034C38717}" type="presOf" srcId="{63577F63-CD76-4C20-9B8E-6BF6036470B3}" destId="{1DA34B50-2BBA-4C21-ACD2-3E3C23C41156}" srcOrd="0" destOrd="0" presId="urn:microsoft.com/office/officeart/2005/8/layout/cycle2"/>
    <dgm:cxn modelId="{D9A90445-B684-4309-86D0-1A80E602C418}" type="presOf" srcId="{C0E01BCB-8AB9-4A56-92A8-5D016BCF9371}" destId="{2401A367-D50C-4DB8-858D-FA6849AB957F}" srcOrd="1" destOrd="0" presId="urn:microsoft.com/office/officeart/2005/8/layout/cycle2"/>
    <dgm:cxn modelId="{238D132E-B2C3-43EA-A11F-D78C36BDB1A2}" srcId="{3224AD03-F0AF-48DA-8D79-5F8C451C4850}" destId="{0B6691E2-B5CB-4A07-86A1-0D3BE7043AA0}" srcOrd="0" destOrd="0" parTransId="{DC46F55C-C454-4286-B080-44954264D1AC}" sibTransId="{63577F63-CD76-4C20-9B8E-6BF6036470B3}"/>
    <dgm:cxn modelId="{34D2ED82-4836-4934-812B-11B0630A4B11}" type="presOf" srcId="{185F77C8-C6AA-4AAD-8B0C-821F22997017}" destId="{E51CFC09-3A16-474C-A84F-332C9B97F43C}" srcOrd="0" destOrd="0" presId="urn:microsoft.com/office/officeart/2005/8/layout/cycle2"/>
    <dgm:cxn modelId="{B371390D-EA80-4193-8E86-B60C65ED2B42}" type="presOf" srcId="{1E845259-02DA-481E-BAB5-19F8500AE6BA}" destId="{74A72167-3023-4AE3-99A1-A3B2A70DB4FF}" srcOrd="0" destOrd="0" presId="urn:microsoft.com/office/officeart/2005/8/layout/cycle2"/>
    <dgm:cxn modelId="{5BE3C072-0C9F-4231-8E4D-007BB427075C}" srcId="{3224AD03-F0AF-48DA-8D79-5F8C451C4850}" destId="{D53FDF0D-CE81-4213-8713-6FBF16EF7A68}" srcOrd="4" destOrd="0" parTransId="{18719812-7BCB-4384-80E2-C96D833FCF1B}" sibTransId="{1E845259-02DA-481E-BAB5-19F8500AE6BA}"/>
    <dgm:cxn modelId="{3A5FE13A-6067-49AB-9A73-24ABC6F611ED}" type="presOf" srcId="{63577F63-CD76-4C20-9B8E-6BF6036470B3}" destId="{5DF18FE7-65B1-4149-AD80-6A79313F2F8F}" srcOrd="1" destOrd="0" presId="urn:microsoft.com/office/officeart/2005/8/layout/cycle2"/>
    <dgm:cxn modelId="{2A140A3B-B5B9-4A5B-B279-86E4BC2FC96F}" type="presOf" srcId="{3224AD03-F0AF-48DA-8D79-5F8C451C4850}" destId="{1E703A73-77CC-48F7-8364-18A0B71A8187}" srcOrd="0" destOrd="0" presId="urn:microsoft.com/office/officeart/2005/8/layout/cycle2"/>
    <dgm:cxn modelId="{96117C79-FF1D-4C01-A541-8049341A604B}" type="presParOf" srcId="{1E703A73-77CC-48F7-8364-18A0B71A8187}" destId="{A22A02E6-841C-427F-BF52-1D1D34E6D5CE}" srcOrd="0" destOrd="0" presId="urn:microsoft.com/office/officeart/2005/8/layout/cycle2"/>
    <dgm:cxn modelId="{4CF5C1E7-1FA5-4FD5-A49E-0EF03876BC62}" type="presParOf" srcId="{1E703A73-77CC-48F7-8364-18A0B71A8187}" destId="{1DA34B50-2BBA-4C21-ACD2-3E3C23C41156}" srcOrd="1" destOrd="0" presId="urn:microsoft.com/office/officeart/2005/8/layout/cycle2"/>
    <dgm:cxn modelId="{285CFD25-26A7-4710-A3F1-E26332FD37AF}" type="presParOf" srcId="{1DA34B50-2BBA-4C21-ACD2-3E3C23C41156}" destId="{5DF18FE7-65B1-4149-AD80-6A79313F2F8F}" srcOrd="0" destOrd="0" presId="urn:microsoft.com/office/officeart/2005/8/layout/cycle2"/>
    <dgm:cxn modelId="{13C56048-C627-41D8-981F-324A7462134B}" type="presParOf" srcId="{1E703A73-77CC-48F7-8364-18A0B71A8187}" destId="{E51CFC09-3A16-474C-A84F-332C9B97F43C}" srcOrd="2" destOrd="0" presId="urn:microsoft.com/office/officeart/2005/8/layout/cycle2"/>
    <dgm:cxn modelId="{D8BA0B43-14B4-4CD9-8437-4A83E977D41D}" type="presParOf" srcId="{1E703A73-77CC-48F7-8364-18A0B71A8187}" destId="{72E78C1E-906E-4868-B3FF-2CEA2824E8A2}" srcOrd="3" destOrd="0" presId="urn:microsoft.com/office/officeart/2005/8/layout/cycle2"/>
    <dgm:cxn modelId="{C199C3FB-8E29-4B55-9B60-BEDB8B960917}" type="presParOf" srcId="{72E78C1E-906E-4868-B3FF-2CEA2824E8A2}" destId="{117BE291-CFB8-4963-8247-045D76F9232F}" srcOrd="0" destOrd="0" presId="urn:microsoft.com/office/officeart/2005/8/layout/cycle2"/>
    <dgm:cxn modelId="{A023E370-FF4A-4461-8F57-92263FBAE9D6}" type="presParOf" srcId="{1E703A73-77CC-48F7-8364-18A0B71A8187}" destId="{2B845BCA-CE84-4978-BD02-EFA5699CC337}" srcOrd="4" destOrd="0" presId="urn:microsoft.com/office/officeart/2005/8/layout/cycle2"/>
    <dgm:cxn modelId="{7551C4D0-9DD6-42C7-A2DD-61D01CB8D1BE}" type="presParOf" srcId="{1E703A73-77CC-48F7-8364-18A0B71A8187}" destId="{30DCE930-38FC-4770-A904-C854154BFAB9}" srcOrd="5" destOrd="0" presId="urn:microsoft.com/office/officeart/2005/8/layout/cycle2"/>
    <dgm:cxn modelId="{E0A7BAB8-AABB-49FB-B7DB-1758E6FD0E79}" type="presParOf" srcId="{30DCE930-38FC-4770-A904-C854154BFAB9}" destId="{FC18944C-9ED3-49D3-AAB3-4BE5F06E3383}" srcOrd="0" destOrd="0" presId="urn:microsoft.com/office/officeart/2005/8/layout/cycle2"/>
    <dgm:cxn modelId="{7CF4ABF1-61B4-4E8D-890E-7B7D4509CC79}" type="presParOf" srcId="{1E703A73-77CC-48F7-8364-18A0B71A8187}" destId="{43E14AA4-1687-4AF6-B061-0EDEB173E61C}" srcOrd="6" destOrd="0" presId="urn:microsoft.com/office/officeart/2005/8/layout/cycle2"/>
    <dgm:cxn modelId="{ED813798-AE29-4091-86C4-05A5C6B5C4F0}" type="presParOf" srcId="{1E703A73-77CC-48F7-8364-18A0B71A8187}" destId="{FB6EE41E-17DD-49F0-8962-17F18CB44989}" srcOrd="7" destOrd="0" presId="urn:microsoft.com/office/officeart/2005/8/layout/cycle2"/>
    <dgm:cxn modelId="{1F8C4739-C46D-490A-939C-A01E7230B58F}" type="presParOf" srcId="{FB6EE41E-17DD-49F0-8962-17F18CB44989}" destId="{2401A367-D50C-4DB8-858D-FA6849AB957F}" srcOrd="0" destOrd="0" presId="urn:microsoft.com/office/officeart/2005/8/layout/cycle2"/>
    <dgm:cxn modelId="{7921BEB7-49C2-4907-B1C3-91B213DF494D}" type="presParOf" srcId="{1E703A73-77CC-48F7-8364-18A0B71A8187}" destId="{43D52876-7EC5-44EA-BCF5-CC63EF249108}" srcOrd="8" destOrd="0" presId="urn:microsoft.com/office/officeart/2005/8/layout/cycle2"/>
    <dgm:cxn modelId="{E066EEFF-BF6C-4E20-A025-4E6ADBDFC87B}" type="presParOf" srcId="{1E703A73-77CC-48F7-8364-18A0B71A8187}" destId="{74A72167-3023-4AE3-99A1-A3B2A70DB4FF}" srcOrd="9" destOrd="0" presId="urn:microsoft.com/office/officeart/2005/8/layout/cycle2"/>
    <dgm:cxn modelId="{CF3B948E-8F8E-429F-AEB9-3B08AE279983}" type="presParOf" srcId="{74A72167-3023-4AE3-99A1-A3B2A70DB4FF}" destId="{71FD85B4-3B4D-413E-8F96-A48B8AE7FD54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224AD03-F0AF-48DA-8D79-5F8C451C4850}" type="doc">
      <dgm:prSet loTypeId="urn:microsoft.com/office/officeart/2005/8/layout/cycle2" loCatId="cycle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0B6691E2-B5CB-4A07-86A1-0D3BE7043AA0}">
      <dgm:prSet phldrT="[Text]"/>
      <dgm:spPr/>
      <dgm:t>
        <a:bodyPr/>
        <a:lstStyle/>
        <a:p>
          <a:r>
            <a:rPr lang="en-US" dirty="0"/>
            <a:t>Passion</a:t>
          </a:r>
        </a:p>
      </dgm:t>
    </dgm:pt>
    <dgm:pt modelId="{DC46F55C-C454-4286-B080-44954264D1AC}" type="parTrans" cxnId="{238D132E-B2C3-43EA-A11F-D78C36BDB1A2}">
      <dgm:prSet/>
      <dgm:spPr/>
      <dgm:t>
        <a:bodyPr/>
        <a:lstStyle/>
        <a:p>
          <a:endParaRPr lang="en-US"/>
        </a:p>
      </dgm:t>
    </dgm:pt>
    <dgm:pt modelId="{63577F63-CD76-4C20-9B8E-6BF6036470B3}" type="sibTrans" cxnId="{238D132E-B2C3-43EA-A11F-D78C36BDB1A2}">
      <dgm:prSet/>
      <dgm:spPr/>
      <dgm:t>
        <a:bodyPr/>
        <a:lstStyle/>
        <a:p>
          <a:endParaRPr lang="en-US"/>
        </a:p>
      </dgm:t>
    </dgm:pt>
    <dgm:pt modelId="{185F77C8-C6AA-4AAD-8B0C-821F22997017}">
      <dgm:prSet phldrT="[Text]"/>
      <dgm:spPr/>
      <dgm:t>
        <a:bodyPr/>
        <a:lstStyle/>
        <a:p>
          <a:r>
            <a:rPr lang="en-US" dirty="0"/>
            <a:t>Education</a:t>
          </a:r>
        </a:p>
      </dgm:t>
    </dgm:pt>
    <dgm:pt modelId="{353AE263-C2FD-4A00-9301-E4463A1739EC}" type="parTrans" cxnId="{393EECBC-50F5-463A-8194-ACE1E94CE473}">
      <dgm:prSet/>
      <dgm:spPr/>
      <dgm:t>
        <a:bodyPr/>
        <a:lstStyle/>
        <a:p>
          <a:endParaRPr lang="en-US"/>
        </a:p>
      </dgm:t>
    </dgm:pt>
    <dgm:pt modelId="{14C119A0-B9CC-449F-9EBD-BE33C4D94334}" type="sibTrans" cxnId="{393EECBC-50F5-463A-8194-ACE1E94CE473}">
      <dgm:prSet/>
      <dgm:spPr/>
      <dgm:t>
        <a:bodyPr/>
        <a:lstStyle/>
        <a:p>
          <a:endParaRPr lang="en-US"/>
        </a:p>
      </dgm:t>
    </dgm:pt>
    <dgm:pt modelId="{BD7A1F80-71EA-4A3D-B7C0-A56E0855D959}">
      <dgm:prSet phldrT="[Text]"/>
      <dgm:spPr/>
      <dgm:t>
        <a:bodyPr/>
        <a:lstStyle/>
        <a:p>
          <a:r>
            <a:rPr lang="en-US" dirty="0"/>
            <a:t>Practice</a:t>
          </a:r>
        </a:p>
      </dgm:t>
    </dgm:pt>
    <dgm:pt modelId="{9A698A0B-9BC3-4302-BBEB-9E95912CCE13}" type="parTrans" cxnId="{D04DA790-130F-4CDA-AA70-4C46D8218474}">
      <dgm:prSet/>
      <dgm:spPr/>
      <dgm:t>
        <a:bodyPr/>
        <a:lstStyle/>
        <a:p>
          <a:endParaRPr lang="en-US"/>
        </a:p>
      </dgm:t>
    </dgm:pt>
    <dgm:pt modelId="{5A2CB65E-8536-442B-9F38-4BCBA0C4EA1F}" type="sibTrans" cxnId="{D04DA790-130F-4CDA-AA70-4C46D8218474}">
      <dgm:prSet/>
      <dgm:spPr/>
      <dgm:t>
        <a:bodyPr/>
        <a:lstStyle/>
        <a:p>
          <a:endParaRPr lang="en-US"/>
        </a:p>
      </dgm:t>
    </dgm:pt>
    <dgm:pt modelId="{F77B3BF7-56BB-482D-BE56-8B2252366E47}">
      <dgm:prSet phldrT="[Text]"/>
      <dgm:spPr/>
      <dgm:t>
        <a:bodyPr/>
        <a:lstStyle/>
        <a:p>
          <a:r>
            <a:rPr lang="en-US" dirty="0"/>
            <a:t>Exam </a:t>
          </a:r>
        </a:p>
      </dgm:t>
    </dgm:pt>
    <dgm:pt modelId="{9DF8DA87-D71D-4AD5-86C3-626F43E02EDB}" type="parTrans" cxnId="{8BEDB6D6-83F0-4787-A2C6-25677A7A5B1D}">
      <dgm:prSet/>
      <dgm:spPr/>
      <dgm:t>
        <a:bodyPr/>
        <a:lstStyle/>
        <a:p>
          <a:endParaRPr lang="en-US"/>
        </a:p>
      </dgm:t>
    </dgm:pt>
    <dgm:pt modelId="{C0E01BCB-8AB9-4A56-92A8-5D016BCF9371}" type="sibTrans" cxnId="{8BEDB6D6-83F0-4787-A2C6-25677A7A5B1D}">
      <dgm:prSet/>
      <dgm:spPr/>
      <dgm:t>
        <a:bodyPr/>
        <a:lstStyle/>
        <a:p>
          <a:endParaRPr lang="en-US"/>
        </a:p>
      </dgm:t>
    </dgm:pt>
    <dgm:pt modelId="{D53FDF0D-CE81-4213-8713-6FBF16EF7A68}">
      <dgm:prSet phldrT="[Text]"/>
      <dgm:spPr/>
      <dgm:t>
        <a:bodyPr/>
        <a:lstStyle/>
        <a:p>
          <a:r>
            <a:rPr lang="en-US" dirty="0"/>
            <a:t>Practice</a:t>
          </a:r>
        </a:p>
      </dgm:t>
    </dgm:pt>
    <dgm:pt modelId="{18719812-7BCB-4384-80E2-C96D833FCF1B}" type="parTrans" cxnId="{5BE3C072-0C9F-4231-8E4D-007BB427075C}">
      <dgm:prSet/>
      <dgm:spPr/>
      <dgm:t>
        <a:bodyPr/>
        <a:lstStyle/>
        <a:p>
          <a:endParaRPr lang="en-US"/>
        </a:p>
      </dgm:t>
    </dgm:pt>
    <dgm:pt modelId="{1E845259-02DA-481E-BAB5-19F8500AE6BA}" type="sibTrans" cxnId="{5BE3C072-0C9F-4231-8E4D-007BB427075C}">
      <dgm:prSet/>
      <dgm:spPr/>
      <dgm:t>
        <a:bodyPr/>
        <a:lstStyle/>
        <a:p>
          <a:endParaRPr lang="en-US"/>
        </a:p>
      </dgm:t>
    </dgm:pt>
    <dgm:pt modelId="{1E703A73-77CC-48F7-8364-18A0B71A8187}" type="pres">
      <dgm:prSet presAssocID="{3224AD03-F0AF-48DA-8D79-5F8C451C4850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22A02E6-841C-427F-BF52-1D1D34E6D5CE}" type="pres">
      <dgm:prSet presAssocID="{0B6691E2-B5CB-4A07-86A1-0D3BE7043AA0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DA34B50-2BBA-4C21-ACD2-3E3C23C41156}" type="pres">
      <dgm:prSet presAssocID="{63577F63-CD76-4C20-9B8E-6BF6036470B3}" presName="sibTrans" presStyleLbl="sibTrans2D1" presStyleIdx="0" presStyleCnt="5"/>
      <dgm:spPr/>
      <dgm:t>
        <a:bodyPr/>
        <a:lstStyle/>
        <a:p>
          <a:endParaRPr lang="en-US"/>
        </a:p>
      </dgm:t>
    </dgm:pt>
    <dgm:pt modelId="{5DF18FE7-65B1-4149-AD80-6A79313F2F8F}" type="pres">
      <dgm:prSet presAssocID="{63577F63-CD76-4C20-9B8E-6BF6036470B3}" presName="connectorText" presStyleLbl="sibTrans2D1" presStyleIdx="0" presStyleCnt="5"/>
      <dgm:spPr/>
      <dgm:t>
        <a:bodyPr/>
        <a:lstStyle/>
        <a:p>
          <a:endParaRPr lang="en-US"/>
        </a:p>
      </dgm:t>
    </dgm:pt>
    <dgm:pt modelId="{E51CFC09-3A16-474C-A84F-332C9B97F43C}" type="pres">
      <dgm:prSet presAssocID="{185F77C8-C6AA-4AAD-8B0C-821F22997017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2E78C1E-906E-4868-B3FF-2CEA2824E8A2}" type="pres">
      <dgm:prSet presAssocID="{14C119A0-B9CC-449F-9EBD-BE33C4D94334}" presName="sibTrans" presStyleLbl="sibTrans2D1" presStyleIdx="1" presStyleCnt="5"/>
      <dgm:spPr/>
      <dgm:t>
        <a:bodyPr/>
        <a:lstStyle/>
        <a:p>
          <a:endParaRPr lang="en-US"/>
        </a:p>
      </dgm:t>
    </dgm:pt>
    <dgm:pt modelId="{117BE291-CFB8-4963-8247-045D76F9232F}" type="pres">
      <dgm:prSet presAssocID="{14C119A0-B9CC-449F-9EBD-BE33C4D94334}" presName="connectorText" presStyleLbl="sibTrans2D1" presStyleIdx="1" presStyleCnt="5"/>
      <dgm:spPr/>
      <dgm:t>
        <a:bodyPr/>
        <a:lstStyle/>
        <a:p>
          <a:endParaRPr lang="en-US"/>
        </a:p>
      </dgm:t>
    </dgm:pt>
    <dgm:pt modelId="{2B845BCA-CE84-4978-BD02-EFA5699CC337}" type="pres">
      <dgm:prSet presAssocID="{BD7A1F80-71EA-4A3D-B7C0-A56E0855D959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0DCE930-38FC-4770-A904-C854154BFAB9}" type="pres">
      <dgm:prSet presAssocID="{5A2CB65E-8536-442B-9F38-4BCBA0C4EA1F}" presName="sibTrans" presStyleLbl="sibTrans2D1" presStyleIdx="2" presStyleCnt="5"/>
      <dgm:spPr/>
      <dgm:t>
        <a:bodyPr/>
        <a:lstStyle/>
        <a:p>
          <a:endParaRPr lang="en-US"/>
        </a:p>
      </dgm:t>
    </dgm:pt>
    <dgm:pt modelId="{FC18944C-9ED3-49D3-AAB3-4BE5F06E3383}" type="pres">
      <dgm:prSet presAssocID="{5A2CB65E-8536-442B-9F38-4BCBA0C4EA1F}" presName="connectorText" presStyleLbl="sibTrans2D1" presStyleIdx="2" presStyleCnt="5"/>
      <dgm:spPr/>
      <dgm:t>
        <a:bodyPr/>
        <a:lstStyle/>
        <a:p>
          <a:endParaRPr lang="en-US"/>
        </a:p>
      </dgm:t>
    </dgm:pt>
    <dgm:pt modelId="{43E14AA4-1687-4AF6-B061-0EDEB173E61C}" type="pres">
      <dgm:prSet presAssocID="{F77B3BF7-56BB-482D-BE56-8B2252366E47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B6EE41E-17DD-49F0-8962-17F18CB44989}" type="pres">
      <dgm:prSet presAssocID="{C0E01BCB-8AB9-4A56-92A8-5D016BCF9371}" presName="sibTrans" presStyleLbl="sibTrans2D1" presStyleIdx="3" presStyleCnt="5"/>
      <dgm:spPr/>
      <dgm:t>
        <a:bodyPr/>
        <a:lstStyle/>
        <a:p>
          <a:endParaRPr lang="en-US"/>
        </a:p>
      </dgm:t>
    </dgm:pt>
    <dgm:pt modelId="{2401A367-D50C-4DB8-858D-FA6849AB957F}" type="pres">
      <dgm:prSet presAssocID="{C0E01BCB-8AB9-4A56-92A8-5D016BCF9371}" presName="connectorText" presStyleLbl="sibTrans2D1" presStyleIdx="3" presStyleCnt="5"/>
      <dgm:spPr/>
      <dgm:t>
        <a:bodyPr/>
        <a:lstStyle/>
        <a:p>
          <a:endParaRPr lang="en-US"/>
        </a:p>
      </dgm:t>
    </dgm:pt>
    <dgm:pt modelId="{43D52876-7EC5-44EA-BCF5-CC63EF249108}" type="pres">
      <dgm:prSet presAssocID="{D53FDF0D-CE81-4213-8713-6FBF16EF7A68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4A72167-3023-4AE3-99A1-A3B2A70DB4FF}" type="pres">
      <dgm:prSet presAssocID="{1E845259-02DA-481E-BAB5-19F8500AE6BA}" presName="sibTrans" presStyleLbl="sibTrans2D1" presStyleIdx="4" presStyleCnt="5"/>
      <dgm:spPr/>
      <dgm:t>
        <a:bodyPr/>
        <a:lstStyle/>
        <a:p>
          <a:endParaRPr lang="en-US"/>
        </a:p>
      </dgm:t>
    </dgm:pt>
    <dgm:pt modelId="{71FD85B4-3B4D-413E-8F96-A48B8AE7FD54}" type="pres">
      <dgm:prSet presAssocID="{1E845259-02DA-481E-BAB5-19F8500AE6BA}" presName="connectorText" presStyleLbl="sibTrans2D1" presStyleIdx="4" presStyleCnt="5"/>
      <dgm:spPr/>
      <dgm:t>
        <a:bodyPr/>
        <a:lstStyle/>
        <a:p>
          <a:endParaRPr lang="en-US"/>
        </a:p>
      </dgm:t>
    </dgm:pt>
  </dgm:ptLst>
  <dgm:cxnLst>
    <dgm:cxn modelId="{8E3B57FD-551D-49EC-98C1-70ACF7F5C438}" type="presOf" srcId="{14C119A0-B9CC-449F-9EBD-BE33C4D94334}" destId="{72E78C1E-906E-4868-B3FF-2CEA2824E8A2}" srcOrd="0" destOrd="0" presId="urn:microsoft.com/office/officeart/2005/8/layout/cycle2"/>
    <dgm:cxn modelId="{D04DA790-130F-4CDA-AA70-4C46D8218474}" srcId="{3224AD03-F0AF-48DA-8D79-5F8C451C4850}" destId="{BD7A1F80-71EA-4A3D-B7C0-A56E0855D959}" srcOrd="2" destOrd="0" parTransId="{9A698A0B-9BC3-4302-BBEB-9E95912CCE13}" sibTransId="{5A2CB65E-8536-442B-9F38-4BCBA0C4EA1F}"/>
    <dgm:cxn modelId="{2719D4AF-3B94-4ACC-95CB-1BBBCF51BFE4}" type="presOf" srcId="{3224AD03-F0AF-48DA-8D79-5F8C451C4850}" destId="{1E703A73-77CC-48F7-8364-18A0B71A8187}" srcOrd="0" destOrd="0" presId="urn:microsoft.com/office/officeart/2005/8/layout/cycle2"/>
    <dgm:cxn modelId="{A3E3EF5E-575A-4F42-9497-F835F7558036}" type="presOf" srcId="{1E845259-02DA-481E-BAB5-19F8500AE6BA}" destId="{71FD85B4-3B4D-413E-8F96-A48B8AE7FD54}" srcOrd="1" destOrd="0" presId="urn:microsoft.com/office/officeart/2005/8/layout/cycle2"/>
    <dgm:cxn modelId="{8FF75B6A-1A14-4D4C-8AC3-7FAB6790966B}" type="presOf" srcId="{C0E01BCB-8AB9-4A56-92A8-5D016BCF9371}" destId="{2401A367-D50C-4DB8-858D-FA6849AB957F}" srcOrd="1" destOrd="0" presId="urn:microsoft.com/office/officeart/2005/8/layout/cycle2"/>
    <dgm:cxn modelId="{393EECBC-50F5-463A-8194-ACE1E94CE473}" srcId="{3224AD03-F0AF-48DA-8D79-5F8C451C4850}" destId="{185F77C8-C6AA-4AAD-8B0C-821F22997017}" srcOrd="1" destOrd="0" parTransId="{353AE263-C2FD-4A00-9301-E4463A1739EC}" sibTransId="{14C119A0-B9CC-449F-9EBD-BE33C4D94334}"/>
    <dgm:cxn modelId="{81338CEA-29DA-455E-BA75-51177E439AD5}" type="presOf" srcId="{5A2CB65E-8536-442B-9F38-4BCBA0C4EA1F}" destId="{FC18944C-9ED3-49D3-AAB3-4BE5F06E3383}" srcOrd="1" destOrd="0" presId="urn:microsoft.com/office/officeart/2005/8/layout/cycle2"/>
    <dgm:cxn modelId="{B19B8FAE-FCB4-494C-8C8A-2B06B5F6A09F}" type="presOf" srcId="{185F77C8-C6AA-4AAD-8B0C-821F22997017}" destId="{E51CFC09-3A16-474C-A84F-332C9B97F43C}" srcOrd="0" destOrd="0" presId="urn:microsoft.com/office/officeart/2005/8/layout/cycle2"/>
    <dgm:cxn modelId="{F3DA20D4-C8D5-4179-82E9-7B6BE11857F3}" type="presOf" srcId="{63577F63-CD76-4C20-9B8E-6BF6036470B3}" destId="{5DF18FE7-65B1-4149-AD80-6A79313F2F8F}" srcOrd="1" destOrd="0" presId="urn:microsoft.com/office/officeart/2005/8/layout/cycle2"/>
    <dgm:cxn modelId="{095AFD54-2A8A-4EE7-A1AA-DE23C93114FA}" type="presOf" srcId="{F77B3BF7-56BB-482D-BE56-8B2252366E47}" destId="{43E14AA4-1687-4AF6-B061-0EDEB173E61C}" srcOrd="0" destOrd="0" presId="urn:microsoft.com/office/officeart/2005/8/layout/cycle2"/>
    <dgm:cxn modelId="{8BEDB6D6-83F0-4787-A2C6-25677A7A5B1D}" srcId="{3224AD03-F0AF-48DA-8D79-5F8C451C4850}" destId="{F77B3BF7-56BB-482D-BE56-8B2252366E47}" srcOrd="3" destOrd="0" parTransId="{9DF8DA87-D71D-4AD5-86C3-626F43E02EDB}" sibTransId="{C0E01BCB-8AB9-4A56-92A8-5D016BCF9371}"/>
    <dgm:cxn modelId="{493E5932-C94A-4A2F-83B3-FB3E6BD0A58B}" type="presOf" srcId="{0B6691E2-B5CB-4A07-86A1-0D3BE7043AA0}" destId="{A22A02E6-841C-427F-BF52-1D1D34E6D5CE}" srcOrd="0" destOrd="0" presId="urn:microsoft.com/office/officeart/2005/8/layout/cycle2"/>
    <dgm:cxn modelId="{A671BE47-E934-4040-9076-DC150DC09379}" type="presOf" srcId="{D53FDF0D-CE81-4213-8713-6FBF16EF7A68}" destId="{43D52876-7EC5-44EA-BCF5-CC63EF249108}" srcOrd="0" destOrd="0" presId="urn:microsoft.com/office/officeart/2005/8/layout/cycle2"/>
    <dgm:cxn modelId="{5DB111A6-E7AD-4655-8F1E-5406BCDE756E}" type="presOf" srcId="{5A2CB65E-8536-442B-9F38-4BCBA0C4EA1F}" destId="{30DCE930-38FC-4770-A904-C854154BFAB9}" srcOrd="0" destOrd="0" presId="urn:microsoft.com/office/officeart/2005/8/layout/cycle2"/>
    <dgm:cxn modelId="{62F0ED36-3142-47F6-9114-356E6016EF08}" type="presOf" srcId="{63577F63-CD76-4C20-9B8E-6BF6036470B3}" destId="{1DA34B50-2BBA-4C21-ACD2-3E3C23C41156}" srcOrd="0" destOrd="0" presId="urn:microsoft.com/office/officeart/2005/8/layout/cycle2"/>
    <dgm:cxn modelId="{238D132E-B2C3-43EA-A11F-D78C36BDB1A2}" srcId="{3224AD03-F0AF-48DA-8D79-5F8C451C4850}" destId="{0B6691E2-B5CB-4A07-86A1-0D3BE7043AA0}" srcOrd="0" destOrd="0" parTransId="{DC46F55C-C454-4286-B080-44954264D1AC}" sibTransId="{63577F63-CD76-4C20-9B8E-6BF6036470B3}"/>
    <dgm:cxn modelId="{5BE3C072-0C9F-4231-8E4D-007BB427075C}" srcId="{3224AD03-F0AF-48DA-8D79-5F8C451C4850}" destId="{D53FDF0D-CE81-4213-8713-6FBF16EF7A68}" srcOrd="4" destOrd="0" parTransId="{18719812-7BCB-4384-80E2-C96D833FCF1B}" sibTransId="{1E845259-02DA-481E-BAB5-19F8500AE6BA}"/>
    <dgm:cxn modelId="{2F2C72B3-791D-483D-B11D-12B64E1D929E}" type="presOf" srcId="{BD7A1F80-71EA-4A3D-B7C0-A56E0855D959}" destId="{2B845BCA-CE84-4978-BD02-EFA5699CC337}" srcOrd="0" destOrd="0" presId="urn:microsoft.com/office/officeart/2005/8/layout/cycle2"/>
    <dgm:cxn modelId="{0BA5D571-D2EC-48F7-A7B1-426C005111FD}" type="presOf" srcId="{C0E01BCB-8AB9-4A56-92A8-5D016BCF9371}" destId="{FB6EE41E-17DD-49F0-8962-17F18CB44989}" srcOrd="0" destOrd="0" presId="urn:microsoft.com/office/officeart/2005/8/layout/cycle2"/>
    <dgm:cxn modelId="{15B6DC31-9F0C-4A83-80A0-71A411AE42D6}" type="presOf" srcId="{14C119A0-B9CC-449F-9EBD-BE33C4D94334}" destId="{117BE291-CFB8-4963-8247-045D76F9232F}" srcOrd="1" destOrd="0" presId="urn:microsoft.com/office/officeart/2005/8/layout/cycle2"/>
    <dgm:cxn modelId="{BB7FE318-6853-4004-BB33-4B42ADC0C547}" type="presOf" srcId="{1E845259-02DA-481E-BAB5-19F8500AE6BA}" destId="{74A72167-3023-4AE3-99A1-A3B2A70DB4FF}" srcOrd="0" destOrd="0" presId="urn:microsoft.com/office/officeart/2005/8/layout/cycle2"/>
    <dgm:cxn modelId="{DEC77820-1A8A-4AFA-A236-9EDE466FE64A}" type="presParOf" srcId="{1E703A73-77CC-48F7-8364-18A0B71A8187}" destId="{A22A02E6-841C-427F-BF52-1D1D34E6D5CE}" srcOrd="0" destOrd="0" presId="urn:microsoft.com/office/officeart/2005/8/layout/cycle2"/>
    <dgm:cxn modelId="{A7C3B450-1DF9-41F9-9E4D-11D47BC973FB}" type="presParOf" srcId="{1E703A73-77CC-48F7-8364-18A0B71A8187}" destId="{1DA34B50-2BBA-4C21-ACD2-3E3C23C41156}" srcOrd="1" destOrd="0" presId="urn:microsoft.com/office/officeart/2005/8/layout/cycle2"/>
    <dgm:cxn modelId="{25E62A8A-B3FD-45C5-8657-B36EBA7F0AEB}" type="presParOf" srcId="{1DA34B50-2BBA-4C21-ACD2-3E3C23C41156}" destId="{5DF18FE7-65B1-4149-AD80-6A79313F2F8F}" srcOrd="0" destOrd="0" presId="urn:microsoft.com/office/officeart/2005/8/layout/cycle2"/>
    <dgm:cxn modelId="{06146ACD-FF48-4D9C-A37C-C4A3588BD000}" type="presParOf" srcId="{1E703A73-77CC-48F7-8364-18A0B71A8187}" destId="{E51CFC09-3A16-474C-A84F-332C9B97F43C}" srcOrd="2" destOrd="0" presId="urn:microsoft.com/office/officeart/2005/8/layout/cycle2"/>
    <dgm:cxn modelId="{BB9C84DB-496B-4057-B1F1-EA46D14CB0C2}" type="presParOf" srcId="{1E703A73-77CC-48F7-8364-18A0B71A8187}" destId="{72E78C1E-906E-4868-B3FF-2CEA2824E8A2}" srcOrd="3" destOrd="0" presId="urn:microsoft.com/office/officeart/2005/8/layout/cycle2"/>
    <dgm:cxn modelId="{98C6347A-FA29-4D04-A190-A003C5C92C3B}" type="presParOf" srcId="{72E78C1E-906E-4868-B3FF-2CEA2824E8A2}" destId="{117BE291-CFB8-4963-8247-045D76F9232F}" srcOrd="0" destOrd="0" presId="urn:microsoft.com/office/officeart/2005/8/layout/cycle2"/>
    <dgm:cxn modelId="{2896F147-1F1B-45ED-A19B-19B61FBFDB03}" type="presParOf" srcId="{1E703A73-77CC-48F7-8364-18A0B71A8187}" destId="{2B845BCA-CE84-4978-BD02-EFA5699CC337}" srcOrd="4" destOrd="0" presId="urn:microsoft.com/office/officeart/2005/8/layout/cycle2"/>
    <dgm:cxn modelId="{32C34BA0-55E5-45F1-94AC-0699AFDFD75E}" type="presParOf" srcId="{1E703A73-77CC-48F7-8364-18A0B71A8187}" destId="{30DCE930-38FC-4770-A904-C854154BFAB9}" srcOrd="5" destOrd="0" presId="urn:microsoft.com/office/officeart/2005/8/layout/cycle2"/>
    <dgm:cxn modelId="{73CE586F-9E81-4414-95F5-00E36D291C46}" type="presParOf" srcId="{30DCE930-38FC-4770-A904-C854154BFAB9}" destId="{FC18944C-9ED3-49D3-AAB3-4BE5F06E3383}" srcOrd="0" destOrd="0" presId="urn:microsoft.com/office/officeart/2005/8/layout/cycle2"/>
    <dgm:cxn modelId="{6288D388-510E-4CF7-A39E-B4A6F4B84C60}" type="presParOf" srcId="{1E703A73-77CC-48F7-8364-18A0B71A8187}" destId="{43E14AA4-1687-4AF6-B061-0EDEB173E61C}" srcOrd="6" destOrd="0" presId="urn:microsoft.com/office/officeart/2005/8/layout/cycle2"/>
    <dgm:cxn modelId="{7FC3C929-F0B5-4E04-AA73-C7F7B1900CC3}" type="presParOf" srcId="{1E703A73-77CC-48F7-8364-18A0B71A8187}" destId="{FB6EE41E-17DD-49F0-8962-17F18CB44989}" srcOrd="7" destOrd="0" presId="urn:microsoft.com/office/officeart/2005/8/layout/cycle2"/>
    <dgm:cxn modelId="{02FB0390-0F6A-465C-AF99-60F9CFBFF4CD}" type="presParOf" srcId="{FB6EE41E-17DD-49F0-8962-17F18CB44989}" destId="{2401A367-D50C-4DB8-858D-FA6849AB957F}" srcOrd="0" destOrd="0" presId="urn:microsoft.com/office/officeart/2005/8/layout/cycle2"/>
    <dgm:cxn modelId="{296CBE94-01A1-4BBA-BD0B-F49B9CF3D237}" type="presParOf" srcId="{1E703A73-77CC-48F7-8364-18A0B71A8187}" destId="{43D52876-7EC5-44EA-BCF5-CC63EF249108}" srcOrd="8" destOrd="0" presId="urn:microsoft.com/office/officeart/2005/8/layout/cycle2"/>
    <dgm:cxn modelId="{05FFD612-BF74-44D9-8AF4-9D3FA4FF781B}" type="presParOf" srcId="{1E703A73-77CC-48F7-8364-18A0B71A8187}" destId="{74A72167-3023-4AE3-99A1-A3B2A70DB4FF}" srcOrd="9" destOrd="0" presId="urn:microsoft.com/office/officeart/2005/8/layout/cycle2"/>
    <dgm:cxn modelId="{07F5D958-ADBC-469B-BC6E-5C8A4E696C1F}" type="presParOf" srcId="{74A72167-3023-4AE3-99A1-A3B2A70DB4FF}" destId="{71FD85B4-3B4D-413E-8F96-A48B8AE7FD54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224AD03-F0AF-48DA-8D79-5F8C451C4850}" type="doc">
      <dgm:prSet loTypeId="urn:microsoft.com/office/officeart/2005/8/layout/cycle2" loCatId="cycle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0B6691E2-B5CB-4A07-86A1-0D3BE7043AA0}">
      <dgm:prSet phldrT="[Text]"/>
      <dgm:spPr/>
      <dgm:t>
        <a:bodyPr/>
        <a:lstStyle/>
        <a:p>
          <a:r>
            <a:rPr lang="en-US" dirty="0"/>
            <a:t>Passion</a:t>
          </a:r>
        </a:p>
      </dgm:t>
    </dgm:pt>
    <dgm:pt modelId="{DC46F55C-C454-4286-B080-44954264D1AC}" type="parTrans" cxnId="{238D132E-B2C3-43EA-A11F-D78C36BDB1A2}">
      <dgm:prSet/>
      <dgm:spPr/>
      <dgm:t>
        <a:bodyPr/>
        <a:lstStyle/>
        <a:p>
          <a:endParaRPr lang="en-US"/>
        </a:p>
      </dgm:t>
    </dgm:pt>
    <dgm:pt modelId="{63577F63-CD76-4C20-9B8E-6BF6036470B3}" type="sibTrans" cxnId="{238D132E-B2C3-43EA-A11F-D78C36BDB1A2}">
      <dgm:prSet/>
      <dgm:spPr/>
      <dgm:t>
        <a:bodyPr/>
        <a:lstStyle/>
        <a:p>
          <a:endParaRPr lang="en-US"/>
        </a:p>
      </dgm:t>
    </dgm:pt>
    <dgm:pt modelId="{185F77C8-C6AA-4AAD-8B0C-821F22997017}">
      <dgm:prSet phldrT="[Text]"/>
      <dgm:spPr/>
      <dgm:t>
        <a:bodyPr/>
        <a:lstStyle/>
        <a:p>
          <a:r>
            <a:rPr lang="en-US" dirty="0"/>
            <a:t>Education</a:t>
          </a:r>
        </a:p>
      </dgm:t>
    </dgm:pt>
    <dgm:pt modelId="{353AE263-C2FD-4A00-9301-E4463A1739EC}" type="parTrans" cxnId="{393EECBC-50F5-463A-8194-ACE1E94CE473}">
      <dgm:prSet/>
      <dgm:spPr/>
      <dgm:t>
        <a:bodyPr/>
        <a:lstStyle/>
        <a:p>
          <a:endParaRPr lang="en-US"/>
        </a:p>
      </dgm:t>
    </dgm:pt>
    <dgm:pt modelId="{14C119A0-B9CC-449F-9EBD-BE33C4D94334}" type="sibTrans" cxnId="{393EECBC-50F5-463A-8194-ACE1E94CE473}">
      <dgm:prSet/>
      <dgm:spPr/>
      <dgm:t>
        <a:bodyPr/>
        <a:lstStyle/>
        <a:p>
          <a:endParaRPr lang="en-US"/>
        </a:p>
      </dgm:t>
    </dgm:pt>
    <dgm:pt modelId="{BD7A1F80-71EA-4A3D-B7C0-A56E0855D959}">
      <dgm:prSet phldrT="[Text]"/>
      <dgm:spPr/>
      <dgm:t>
        <a:bodyPr/>
        <a:lstStyle/>
        <a:p>
          <a:r>
            <a:rPr lang="en-US" dirty="0"/>
            <a:t>Practice</a:t>
          </a:r>
        </a:p>
      </dgm:t>
    </dgm:pt>
    <dgm:pt modelId="{9A698A0B-9BC3-4302-BBEB-9E95912CCE13}" type="parTrans" cxnId="{D04DA790-130F-4CDA-AA70-4C46D8218474}">
      <dgm:prSet/>
      <dgm:spPr/>
      <dgm:t>
        <a:bodyPr/>
        <a:lstStyle/>
        <a:p>
          <a:endParaRPr lang="en-US"/>
        </a:p>
      </dgm:t>
    </dgm:pt>
    <dgm:pt modelId="{5A2CB65E-8536-442B-9F38-4BCBA0C4EA1F}" type="sibTrans" cxnId="{D04DA790-130F-4CDA-AA70-4C46D8218474}">
      <dgm:prSet/>
      <dgm:spPr/>
      <dgm:t>
        <a:bodyPr/>
        <a:lstStyle/>
        <a:p>
          <a:endParaRPr lang="en-US"/>
        </a:p>
      </dgm:t>
    </dgm:pt>
    <dgm:pt modelId="{F77B3BF7-56BB-482D-BE56-8B2252366E47}">
      <dgm:prSet phldrT="[Text]"/>
      <dgm:spPr/>
      <dgm:t>
        <a:bodyPr/>
        <a:lstStyle/>
        <a:p>
          <a:r>
            <a:rPr lang="en-US" dirty="0"/>
            <a:t>Exam </a:t>
          </a:r>
        </a:p>
      </dgm:t>
    </dgm:pt>
    <dgm:pt modelId="{9DF8DA87-D71D-4AD5-86C3-626F43E02EDB}" type="parTrans" cxnId="{8BEDB6D6-83F0-4787-A2C6-25677A7A5B1D}">
      <dgm:prSet/>
      <dgm:spPr/>
      <dgm:t>
        <a:bodyPr/>
        <a:lstStyle/>
        <a:p>
          <a:endParaRPr lang="en-US"/>
        </a:p>
      </dgm:t>
    </dgm:pt>
    <dgm:pt modelId="{C0E01BCB-8AB9-4A56-92A8-5D016BCF9371}" type="sibTrans" cxnId="{8BEDB6D6-83F0-4787-A2C6-25677A7A5B1D}">
      <dgm:prSet/>
      <dgm:spPr/>
      <dgm:t>
        <a:bodyPr/>
        <a:lstStyle/>
        <a:p>
          <a:endParaRPr lang="en-US"/>
        </a:p>
      </dgm:t>
    </dgm:pt>
    <dgm:pt modelId="{D53FDF0D-CE81-4213-8713-6FBF16EF7A68}">
      <dgm:prSet phldrT="[Text]"/>
      <dgm:spPr/>
      <dgm:t>
        <a:bodyPr/>
        <a:lstStyle/>
        <a:p>
          <a:r>
            <a:rPr lang="en-US" dirty="0"/>
            <a:t>Practice</a:t>
          </a:r>
        </a:p>
      </dgm:t>
    </dgm:pt>
    <dgm:pt modelId="{18719812-7BCB-4384-80E2-C96D833FCF1B}" type="parTrans" cxnId="{5BE3C072-0C9F-4231-8E4D-007BB427075C}">
      <dgm:prSet/>
      <dgm:spPr/>
      <dgm:t>
        <a:bodyPr/>
        <a:lstStyle/>
        <a:p>
          <a:endParaRPr lang="en-US"/>
        </a:p>
      </dgm:t>
    </dgm:pt>
    <dgm:pt modelId="{1E845259-02DA-481E-BAB5-19F8500AE6BA}" type="sibTrans" cxnId="{5BE3C072-0C9F-4231-8E4D-007BB427075C}">
      <dgm:prSet/>
      <dgm:spPr/>
      <dgm:t>
        <a:bodyPr/>
        <a:lstStyle/>
        <a:p>
          <a:endParaRPr lang="en-US"/>
        </a:p>
      </dgm:t>
    </dgm:pt>
    <dgm:pt modelId="{1E703A73-77CC-48F7-8364-18A0B71A8187}" type="pres">
      <dgm:prSet presAssocID="{3224AD03-F0AF-48DA-8D79-5F8C451C4850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22A02E6-841C-427F-BF52-1D1D34E6D5CE}" type="pres">
      <dgm:prSet presAssocID="{0B6691E2-B5CB-4A07-86A1-0D3BE7043AA0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DA34B50-2BBA-4C21-ACD2-3E3C23C41156}" type="pres">
      <dgm:prSet presAssocID="{63577F63-CD76-4C20-9B8E-6BF6036470B3}" presName="sibTrans" presStyleLbl="sibTrans2D1" presStyleIdx="0" presStyleCnt="5"/>
      <dgm:spPr/>
      <dgm:t>
        <a:bodyPr/>
        <a:lstStyle/>
        <a:p>
          <a:endParaRPr lang="en-US"/>
        </a:p>
      </dgm:t>
    </dgm:pt>
    <dgm:pt modelId="{5DF18FE7-65B1-4149-AD80-6A79313F2F8F}" type="pres">
      <dgm:prSet presAssocID="{63577F63-CD76-4C20-9B8E-6BF6036470B3}" presName="connectorText" presStyleLbl="sibTrans2D1" presStyleIdx="0" presStyleCnt="5"/>
      <dgm:spPr/>
      <dgm:t>
        <a:bodyPr/>
        <a:lstStyle/>
        <a:p>
          <a:endParaRPr lang="en-US"/>
        </a:p>
      </dgm:t>
    </dgm:pt>
    <dgm:pt modelId="{E51CFC09-3A16-474C-A84F-332C9B97F43C}" type="pres">
      <dgm:prSet presAssocID="{185F77C8-C6AA-4AAD-8B0C-821F22997017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2E78C1E-906E-4868-B3FF-2CEA2824E8A2}" type="pres">
      <dgm:prSet presAssocID="{14C119A0-B9CC-449F-9EBD-BE33C4D94334}" presName="sibTrans" presStyleLbl="sibTrans2D1" presStyleIdx="1" presStyleCnt="5"/>
      <dgm:spPr/>
      <dgm:t>
        <a:bodyPr/>
        <a:lstStyle/>
        <a:p>
          <a:endParaRPr lang="en-US"/>
        </a:p>
      </dgm:t>
    </dgm:pt>
    <dgm:pt modelId="{117BE291-CFB8-4963-8247-045D76F9232F}" type="pres">
      <dgm:prSet presAssocID="{14C119A0-B9CC-449F-9EBD-BE33C4D94334}" presName="connectorText" presStyleLbl="sibTrans2D1" presStyleIdx="1" presStyleCnt="5"/>
      <dgm:spPr/>
      <dgm:t>
        <a:bodyPr/>
        <a:lstStyle/>
        <a:p>
          <a:endParaRPr lang="en-US"/>
        </a:p>
      </dgm:t>
    </dgm:pt>
    <dgm:pt modelId="{2B845BCA-CE84-4978-BD02-EFA5699CC337}" type="pres">
      <dgm:prSet presAssocID="{BD7A1F80-71EA-4A3D-B7C0-A56E0855D959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0DCE930-38FC-4770-A904-C854154BFAB9}" type="pres">
      <dgm:prSet presAssocID="{5A2CB65E-8536-442B-9F38-4BCBA0C4EA1F}" presName="sibTrans" presStyleLbl="sibTrans2D1" presStyleIdx="2" presStyleCnt="5"/>
      <dgm:spPr/>
      <dgm:t>
        <a:bodyPr/>
        <a:lstStyle/>
        <a:p>
          <a:endParaRPr lang="en-US"/>
        </a:p>
      </dgm:t>
    </dgm:pt>
    <dgm:pt modelId="{FC18944C-9ED3-49D3-AAB3-4BE5F06E3383}" type="pres">
      <dgm:prSet presAssocID="{5A2CB65E-8536-442B-9F38-4BCBA0C4EA1F}" presName="connectorText" presStyleLbl="sibTrans2D1" presStyleIdx="2" presStyleCnt="5"/>
      <dgm:spPr/>
      <dgm:t>
        <a:bodyPr/>
        <a:lstStyle/>
        <a:p>
          <a:endParaRPr lang="en-US"/>
        </a:p>
      </dgm:t>
    </dgm:pt>
    <dgm:pt modelId="{43E14AA4-1687-4AF6-B061-0EDEB173E61C}" type="pres">
      <dgm:prSet presAssocID="{F77B3BF7-56BB-482D-BE56-8B2252366E47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B6EE41E-17DD-49F0-8962-17F18CB44989}" type="pres">
      <dgm:prSet presAssocID="{C0E01BCB-8AB9-4A56-92A8-5D016BCF9371}" presName="sibTrans" presStyleLbl="sibTrans2D1" presStyleIdx="3" presStyleCnt="5"/>
      <dgm:spPr/>
      <dgm:t>
        <a:bodyPr/>
        <a:lstStyle/>
        <a:p>
          <a:endParaRPr lang="en-US"/>
        </a:p>
      </dgm:t>
    </dgm:pt>
    <dgm:pt modelId="{2401A367-D50C-4DB8-858D-FA6849AB957F}" type="pres">
      <dgm:prSet presAssocID="{C0E01BCB-8AB9-4A56-92A8-5D016BCF9371}" presName="connectorText" presStyleLbl="sibTrans2D1" presStyleIdx="3" presStyleCnt="5"/>
      <dgm:spPr/>
      <dgm:t>
        <a:bodyPr/>
        <a:lstStyle/>
        <a:p>
          <a:endParaRPr lang="en-US"/>
        </a:p>
      </dgm:t>
    </dgm:pt>
    <dgm:pt modelId="{43D52876-7EC5-44EA-BCF5-CC63EF249108}" type="pres">
      <dgm:prSet presAssocID="{D53FDF0D-CE81-4213-8713-6FBF16EF7A68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4A72167-3023-4AE3-99A1-A3B2A70DB4FF}" type="pres">
      <dgm:prSet presAssocID="{1E845259-02DA-481E-BAB5-19F8500AE6BA}" presName="sibTrans" presStyleLbl="sibTrans2D1" presStyleIdx="4" presStyleCnt="5"/>
      <dgm:spPr/>
      <dgm:t>
        <a:bodyPr/>
        <a:lstStyle/>
        <a:p>
          <a:endParaRPr lang="en-US"/>
        </a:p>
      </dgm:t>
    </dgm:pt>
    <dgm:pt modelId="{71FD85B4-3B4D-413E-8F96-A48B8AE7FD54}" type="pres">
      <dgm:prSet presAssocID="{1E845259-02DA-481E-BAB5-19F8500AE6BA}" presName="connectorText" presStyleLbl="sibTrans2D1" presStyleIdx="4" presStyleCnt="5"/>
      <dgm:spPr/>
      <dgm:t>
        <a:bodyPr/>
        <a:lstStyle/>
        <a:p>
          <a:endParaRPr lang="en-US"/>
        </a:p>
      </dgm:t>
    </dgm:pt>
  </dgm:ptLst>
  <dgm:cxnLst>
    <dgm:cxn modelId="{42B775BA-DCF7-47A9-95E1-747550AE204A}" type="presOf" srcId="{1E845259-02DA-481E-BAB5-19F8500AE6BA}" destId="{74A72167-3023-4AE3-99A1-A3B2A70DB4FF}" srcOrd="0" destOrd="0" presId="urn:microsoft.com/office/officeart/2005/8/layout/cycle2"/>
    <dgm:cxn modelId="{C57C15BD-2964-4CE6-8C7E-B93694949B7A}" type="presOf" srcId="{1E845259-02DA-481E-BAB5-19F8500AE6BA}" destId="{71FD85B4-3B4D-413E-8F96-A48B8AE7FD54}" srcOrd="1" destOrd="0" presId="urn:microsoft.com/office/officeart/2005/8/layout/cycle2"/>
    <dgm:cxn modelId="{238D132E-B2C3-43EA-A11F-D78C36BDB1A2}" srcId="{3224AD03-F0AF-48DA-8D79-5F8C451C4850}" destId="{0B6691E2-B5CB-4A07-86A1-0D3BE7043AA0}" srcOrd="0" destOrd="0" parTransId="{DC46F55C-C454-4286-B080-44954264D1AC}" sibTransId="{63577F63-CD76-4C20-9B8E-6BF6036470B3}"/>
    <dgm:cxn modelId="{452C4AD1-5C16-41F7-BD3C-8926D5112F75}" type="presOf" srcId="{14C119A0-B9CC-449F-9EBD-BE33C4D94334}" destId="{117BE291-CFB8-4963-8247-045D76F9232F}" srcOrd="1" destOrd="0" presId="urn:microsoft.com/office/officeart/2005/8/layout/cycle2"/>
    <dgm:cxn modelId="{393EECBC-50F5-463A-8194-ACE1E94CE473}" srcId="{3224AD03-F0AF-48DA-8D79-5F8C451C4850}" destId="{185F77C8-C6AA-4AAD-8B0C-821F22997017}" srcOrd="1" destOrd="0" parTransId="{353AE263-C2FD-4A00-9301-E4463A1739EC}" sibTransId="{14C119A0-B9CC-449F-9EBD-BE33C4D94334}"/>
    <dgm:cxn modelId="{E48023C1-D5E1-46EA-87DE-846295155925}" type="presOf" srcId="{D53FDF0D-CE81-4213-8713-6FBF16EF7A68}" destId="{43D52876-7EC5-44EA-BCF5-CC63EF249108}" srcOrd="0" destOrd="0" presId="urn:microsoft.com/office/officeart/2005/8/layout/cycle2"/>
    <dgm:cxn modelId="{8F956EBE-D5EC-4CAE-A6E4-2CC72C7751D4}" type="presOf" srcId="{BD7A1F80-71EA-4A3D-B7C0-A56E0855D959}" destId="{2B845BCA-CE84-4978-BD02-EFA5699CC337}" srcOrd="0" destOrd="0" presId="urn:microsoft.com/office/officeart/2005/8/layout/cycle2"/>
    <dgm:cxn modelId="{7C37E726-A4A3-4DA4-B1E3-A35919F56DC3}" type="presOf" srcId="{F77B3BF7-56BB-482D-BE56-8B2252366E47}" destId="{43E14AA4-1687-4AF6-B061-0EDEB173E61C}" srcOrd="0" destOrd="0" presId="urn:microsoft.com/office/officeart/2005/8/layout/cycle2"/>
    <dgm:cxn modelId="{38036F49-208D-49BE-9F3A-6A9651317174}" type="presOf" srcId="{63577F63-CD76-4C20-9B8E-6BF6036470B3}" destId="{1DA34B50-2BBA-4C21-ACD2-3E3C23C41156}" srcOrd="0" destOrd="0" presId="urn:microsoft.com/office/officeart/2005/8/layout/cycle2"/>
    <dgm:cxn modelId="{0128E4EE-1111-4D31-AFEF-2EF9A8B7940F}" type="presOf" srcId="{5A2CB65E-8536-442B-9F38-4BCBA0C4EA1F}" destId="{FC18944C-9ED3-49D3-AAB3-4BE5F06E3383}" srcOrd="1" destOrd="0" presId="urn:microsoft.com/office/officeart/2005/8/layout/cycle2"/>
    <dgm:cxn modelId="{2ACC45F5-D086-484D-9E99-9E046B472742}" type="presOf" srcId="{5A2CB65E-8536-442B-9F38-4BCBA0C4EA1F}" destId="{30DCE930-38FC-4770-A904-C854154BFAB9}" srcOrd="0" destOrd="0" presId="urn:microsoft.com/office/officeart/2005/8/layout/cycle2"/>
    <dgm:cxn modelId="{A40C6CDA-60E3-455E-B611-F2839868F458}" type="presOf" srcId="{185F77C8-C6AA-4AAD-8B0C-821F22997017}" destId="{E51CFC09-3A16-474C-A84F-332C9B97F43C}" srcOrd="0" destOrd="0" presId="urn:microsoft.com/office/officeart/2005/8/layout/cycle2"/>
    <dgm:cxn modelId="{1DB8381F-EB57-493F-A16B-76C26DB44970}" type="presOf" srcId="{C0E01BCB-8AB9-4A56-92A8-5D016BCF9371}" destId="{2401A367-D50C-4DB8-858D-FA6849AB957F}" srcOrd="1" destOrd="0" presId="urn:microsoft.com/office/officeart/2005/8/layout/cycle2"/>
    <dgm:cxn modelId="{0A408326-0615-4C25-B412-9D5D77165717}" type="presOf" srcId="{3224AD03-F0AF-48DA-8D79-5F8C451C4850}" destId="{1E703A73-77CC-48F7-8364-18A0B71A8187}" srcOrd="0" destOrd="0" presId="urn:microsoft.com/office/officeart/2005/8/layout/cycle2"/>
    <dgm:cxn modelId="{A4219246-127F-48A9-8782-1E0366DE36B0}" type="presOf" srcId="{0B6691E2-B5CB-4A07-86A1-0D3BE7043AA0}" destId="{A22A02E6-841C-427F-BF52-1D1D34E6D5CE}" srcOrd="0" destOrd="0" presId="urn:microsoft.com/office/officeart/2005/8/layout/cycle2"/>
    <dgm:cxn modelId="{89BBFBA9-89D1-445F-814B-DDC854CBB1BD}" type="presOf" srcId="{14C119A0-B9CC-449F-9EBD-BE33C4D94334}" destId="{72E78C1E-906E-4868-B3FF-2CEA2824E8A2}" srcOrd="0" destOrd="0" presId="urn:microsoft.com/office/officeart/2005/8/layout/cycle2"/>
    <dgm:cxn modelId="{355C999D-DEF4-4855-B9B7-8330C68056E1}" type="presOf" srcId="{C0E01BCB-8AB9-4A56-92A8-5D016BCF9371}" destId="{FB6EE41E-17DD-49F0-8962-17F18CB44989}" srcOrd="0" destOrd="0" presId="urn:microsoft.com/office/officeart/2005/8/layout/cycle2"/>
    <dgm:cxn modelId="{5BE3C072-0C9F-4231-8E4D-007BB427075C}" srcId="{3224AD03-F0AF-48DA-8D79-5F8C451C4850}" destId="{D53FDF0D-CE81-4213-8713-6FBF16EF7A68}" srcOrd="4" destOrd="0" parTransId="{18719812-7BCB-4384-80E2-C96D833FCF1B}" sibTransId="{1E845259-02DA-481E-BAB5-19F8500AE6BA}"/>
    <dgm:cxn modelId="{8BEDB6D6-83F0-4787-A2C6-25677A7A5B1D}" srcId="{3224AD03-F0AF-48DA-8D79-5F8C451C4850}" destId="{F77B3BF7-56BB-482D-BE56-8B2252366E47}" srcOrd="3" destOrd="0" parTransId="{9DF8DA87-D71D-4AD5-86C3-626F43E02EDB}" sibTransId="{C0E01BCB-8AB9-4A56-92A8-5D016BCF9371}"/>
    <dgm:cxn modelId="{96EEDD3C-11F4-4104-ABF9-A8675363A545}" type="presOf" srcId="{63577F63-CD76-4C20-9B8E-6BF6036470B3}" destId="{5DF18FE7-65B1-4149-AD80-6A79313F2F8F}" srcOrd="1" destOrd="0" presId="urn:microsoft.com/office/officeart/2005/8/layout/cycle2"/>
    <dgm:cxn modelId="{D04DA790-130F-4CDA-AA70-4C46D8218474}" srcId="{3224AD03-F0AF-48DA-8D79-5F8C451C4850}" destId="{BD7A1F80-71EA-4A3D-B7C0-A56E0855D959}" srcOrd="2" destOrd="0" parTransId="{9A698A0B-9BC3-4302-BBEB-9E95912CCE13}" sibTransId="{5A2CB65E-8536-442B-9F38-4BCBA0C4EA1F}"/>
    <dgm:cxn modelId="{B82C3E44-33A9-457A-B8B7-9F31C084ED7D}" type="presParOf" srcId="{1E703A73-77CC-48F7-8364-18A0B71A8187}" destId="{A22A02E6-841C-427F-BF52-1D1D34E6D5CE}" srcOrd="0" destOrd="0" presId="urn:microsoft.com/office/officeart/2005/8/layout/cycle2"/>
    <dgm:cxn modelId="{1EE77135-9624-4E04-86DC-2BCFD0677245}" type="presParOf" srcId="{1E703A73-77CC-48F7-8364-18A0B71A8187}" destId="{1DA34B50-2BBA-4C21-ACD2-3E3C23C41156}" srcOrd="1" destOrd="0" presId="urn:microsoft.com/office/officeart/2005/8/layout/cycle2"/>
    <dgm:cxn modelId="{6B6403CD-7887-4DE9-AB5E-C1637EFE3BAF}" type="presParOf" srcId="{1DA34B50-2BBA-4C21-ACD2-3E3C23C41156}" destId="{5DF18FE7-65B1-4149-AD80-6A79313F2F8F}" srcOrd="0" destOrd="0" presId="urn:microsoft.com/office/officeart/2005/8/layout/cycle2"/>
    <dgm:cxn modelId="{2863921C-00CD-433E-9BEA-8DDCE43B917E}" type="presParOf" srcId="{1E703A73-77CC-48F7-8364-18A0B71A8187}" destId="{E51CFC09-3A16-474C-A84F-332C9B97F43C}" srcOrd="2" destOrd="0" presId="urn:microsoft.com/office/officeart/2005/8/layout/cycle2"/>
    <dgm:cxn modelId="{AFADD616-B896-4A18-86A8-EF9B2CCAEA0E}" type="presParOf" srcId="{1E703A73-77CC-48F7-8364-18A0B71A8187}" destId="{72E78C1E-906E-4868-B3FF-2CEA2824E8A2}" srcOrd="3" destOrd="0" presId="urn:microsoft.com/office/officeart/2005/8/layout/cycle2"/>
    <dgm:cxn modelId="{3EF7C69E-B59D-47E5-8F44-149864EAE077}" type="presParOf" srcId="{72E78C1E-906E-4868-B3FF-2CEA2824E8A2}" destId="{117BE291-CFB8-4963-8247-045D76F9232F}" srcOrd="0" destOrd="0" presId="urn:microsoft.com/office/officeart/2005/8/layout/cycle2"/>
    <dgm:cxn modelId="{8790DC7E-1895-4022-B5CF-7AB65ACC8F69}" type="presParOf" srcId="{1E703A73-77CC-48F7-8364-18A0B71A8187}" destId="{2B845BCA-CE84-4978-BD02-EFA5699CC337}" srcOrd="4" destOrd="0" presId="urn:microsoft.com/office/officeart/2005/8/layout/cycle2"/>
    <dgm:cxn modelId="{8461AC6B-FB85-4D52-AE7C-9139E3102C87}" type="presParOf" srcId="{1E703A73-77CC-48F7-8364-18A0B71A8187}" destId="{30DCE930-38FC-4770-A904-C854154BFAB9}" srcOrd="5" destOrd="0" presId="urn:microsoft.com/office/officeart/2005/8/layout/cycle2"/>
    <dgm:cxn modelId="{7378E70C-BD47-45EA-9192-29BE3AC93120}" type="presParOf" srcId="{30DCE930-38FC-4770-A904-C854154BFAB9}" destId="{FC18944C-9ED3-49D3-AAB3-4BE5F06E3383}" srcOrd="0" destOrd="0" presId="urn:microsoft.com/office/officeart/2005/8/layout/cycle2"/>
    <dgm:cxn modelId="{F15CCB48-5535-4DBB-92E3-3D65058AC05D}" type="presParOf" srcId="{1E703A73-77CC-48F7-8364-18A0B71A8187}" destId="{43E14AA4-1687-4AF6-B061-0EDEB173E61C}" srcOrd="6" destOrd="0" presId="urn:microsoft.com/office/officeart/2005/8/layout/cycle2"/>
    <dgm:cxn modelId="{E3BE706F-A945-48A4-B169-03BE1D441B66}" type="presParOf" srcId="{1E703A73-77CC-48F7-8364-18A0B71A8187}" destId="{FB6EE41E-17DD-49F0-8962-17F18CB44989}" srcOrd="7" destOrd="0" presId="urn:microsoft.com/office/officeart/2005/8/layout/cycle2"/>
    <dgm:cxn modelId="{DF3E7095-00A6-4C9A-95F5-059E1B8CD86E}" type="presParOf" srcId="{FB6EE41E-17DD-49F0-8962-17F18CB44989}" destId="{2401A367-D50C-4DB8-858D-FA6849AB957F}" srcOrd="0" destOrd="0" presId="urn:microsoft.com/office/officeart/2005/8/layout/cycle2"/>
    <dgm:cxn modelId="{D40F400C-EAD6-4CE0-B3BB-E051CF6F7E15}" type="presParOf" srcId="{1E703A73-77CC-48F7-8364-18A0B71A8187}" destId="{43D52876-7EC5-44EA-BCF5-CC63EF249108}" srcOrd="8" destOrd="0" presId="urn:microsoft.com/office/officeart/2005/8/layout/cycle2"/>
    <dgm:cxn modelId="{D746919E-1033-4026-B7BA-AD38C861E32F}" type="presParOf" srcId="{1E703A73-77CC-48F7-8364-18A0B71A8187}" destId="{74A72167-3023-4AE3-99A1-A3B2A70DB4FF}" srcOrd="9" destOrd="0" presId="urn:microsoft.com/office/officeart/2005/8/layout/cycle2"/>
    <dgm:cxn modelId="{540C1766-F857-486D-983B-2180092144B6}" type="presParOf" srcId="{74A72167-3023-4AE3-99A1-A3B2A70DB4FF}" destId="{71FD85B4-3B4D-413E-8F96-A48B8AE7FD54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AF25421-B384-4509-B3F6-405EC4C46295}" type="doc">
      <dgm:prSet loTypeId="urn:microsoft.com/office/officeart/2011/layout/HexagonRadial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FF65FFD-543D-4DCD-BE4B-9E0601B959BE}">
      <dgm:prSet phldrT="[Text]"/>
      <dgm:spPr>
        <a:solidFill>
          <a:srgbClr val="0070C0"/>
        </a:solidFill>
      </dgm:spPr>
      <dgm:t>
        <a:bodyPr/>
        <a:lstStyle/>
        <a:p>
          <a:r>
            <a:rPr lang="en-US" dirty="0"/>
            <a:t>Professional Provider</a:t>
          </a:r>
        </a:p>
      </dgm:t>
    </dgm:pt>
    <dgm:pt modelId="{8FC5B904-F6A9-48FE-B973-ABDAFBDE2312}" type="parTrans" cxnId="{59FD73DA-EF3E-4FE6-AD87-FDFF2A01227E}">
      <dgm:prSet/>
      <dgm:spPr/>
      <dgm:t>
        <a:bodyPr/>
        <a:lstStyle/>
        <a:p>
          <a:endParaRPr lang="en-US"/>
        </a:p>
      </dgm:t>
    </dgm:pt>
    <dgm:pt modelId="{94853A7A-599E-41BC-AA68-220DA57EB865}" type="sibTrans" cxnId="{59FD73DA-EF3E-4FE6-AD87-FDFF2A01227E}">
      <dgm:prSet/>
      <dgm:spPr/>
      <dgm:t>
        <a:bodyPr/>
        <a:lstStyle/>
        <a:p>
          <a:endParaRPr lang="en-US"/>
        </a:p>
      </dgm:t>
    </dgm:pt>
    <dgm:pt modelId="{63F693C4-67F6-4ADC-B841-D5741EEE3293}">
      <dgm:prSet phldrT="[Text]"/>
      <dgm:spPr>
        <a:solidFill>
          <a:srgbClr val="0070C0"/>
        </a:solidFill>
      </dgm:spPr>
      <dgm:t>
        <a:bodyPr/>
        <a:lstStyle/>
        <a:p>
          <a:r>
            <a:rPr lang="en-US" dirty="0"/>
            <a:t>Professional Provider</a:t>
          </a:r>
        </a:p>
      </dgm:t>
    </dgm:pt>
    <dgm:pt modelId="{79C0B8C7-B7DF-4BAC-A94B-C24238CF6A49}" type="parTrans" cxnId="{429C9B84-4640-4476-8FD8-3CDDF1D3B326}">
      <dgm:prSet/>
      <dgm:spPr/>
      <dgm:t>
        <a:bodyPr/>
        <a:lstStyle/>
        <a:p>
          <a:endParaRPr lang="en-US"/>
        </a:p>
      </dgm:t>
    </dgm:pt>
    <dgm:pt modelId="{939DB8EB-4B19-49F1-8B5C-C17284F5B2DE}" type="sibTrans" cxnId="{429C9B84-4640-4476-8FD8-3CDDF1D3B326}">
      <dgm:prSet/>
      <dgm:spPr/>
      <dgm:t>
        <a:bodyPr/>
        <a:lstStyle/>
        <a:p>
          <a:endParaRPr lang="en-US"/>
        </a:p>
      </dgm:t>
    </dgm:pt>
    <dgm:pt modelId="{0F8EB6A7-9161-4EBE-ADE3-571C40CA2CF6}">
      <dgm:prSet phldrT="[Text]"/>
      <dgm:spPr>
        <a:solidFill>
          <a:srgbClr val="0070C0"/>
        </a:solidFill>
      </dgm:spPr>
      <dgm:t>
        <a:bodyPr/>
        <a:lstStyle/>
        <a:p>
          <a:r>
            <a:rPr lang="en-US" dirty="0"/>
            <a:t>Professional Provider</a:t>
          </a:r>
        </a:p>
      </dgm:t>
    </dgm:pt>
    <dgm:pt modelId="{E2EA0E17-109D-4861-BA99-D6ECB21F2631}" type="parTrans" cxnId="{E195D8BE-D107-4C84-86D2-49A0225A75F3}">
      <dgm:prSet/>
      <dgm:spPr/>
      <dgm:t>
        <a:bodyPr/>
        <a:lstStyle/>
        <a:p>
          <a:endParaRPr lang="en-US"/>
        </a:p>
      </dgm:t>
    </dgm:pt>
    <dgm:pt modelId="{75031FA0-4A67-4B5F-9A6F-8C7A31C8A58A}" type="sibTrans" cxnId="{E195D8BE-D107-4C84-86D2-49A0225A75F3}">
      <dgm:prSet/>
      <dgm:spPr/>
      <dgm:t>
        <a:bodyPr/>
        <a:lstStyle/>
        <a:p>
          <a:endParaRPr lang="en-US"/>
        </a:p>
      </dgm:t>
    </dgm:pt>
    <dgm:pt modelId="{B3442292-0A37-46B7-BE1B-2D011E094AEA}">
      <dgm:prSet phldrT="[Text]"/>
      <dgm:spPr>
        <a:solidFill>
          <a:srgbClr val="0070C0"/>
        </a:solidFill>
      </dgm:spPr>
      <dgm:t>
        <a:bodyPr/>
        <a:lstStyle/>
        <a:p>
          <a:r>
            <a:rPr lang="en-US" dirty="0"/>
            <a:t>Professional Provider</a:t>
          </a:r>
        </a:p>
      </dgm:t>
    </dgm:pt>
    <dgm:pt modelId="{D9714EAE-1005-4D2F-977B-22ED6562BA88}" type="parTrans" cxnId="{880C3078-4800-4664-AE4C-DE64F07B6AFB}">
      <dgm:prSet/>
      <dgm:spPr/>
      <dgm:t>
        <a:bodyPr/>
        <a:lstStyle/>
        <a:p>
          <a:endParaRPr lang="en-US"/>
        </a:p>
      </dgm:t>
    </dgm:pt>
    <dgm:pt modelId="{065C9942-ACC5-4FA7-B0D1-84339E02CB01}" type="sibTrans" cxnId="{880C3078-4800-4664-AE4C-DE64F07B6AFB}">
      <dgm:prSet/>
      <dgm:spPr/>
      <dgm:t>
        <a:bodyPr/>
        <a:lstStyle/>
        <a:p>
          <a:endParaRPr lang="en-US"/>
        </a:p>
      </dgm:t>
    </dgm:pt>
    <dgm:pt modelId="{63566E57-5619-432C-8657-86A2D9D32FEE}">
      <dgm:prSet phldrT="[Text]"/>
      <dgm:spPr>
        <a:solidFill>
          <a:srgbClr val="0070C0"/>
        </a:solidFill>
      </dgm:spPr>
      <dgm:t>
        <a:bodyPr/>
        <a:lstStyle/>
        <a:p>
          <a:r>
            <a:rPr lang="en-US" dirty="0"/>
            <a:t>Professional Provider</a:t>
          </a:r>
        </a:p>
      </dgm:t>
    </dgm:pt>
    <dgm:pt modelId="{8F5F0163-3D8B-49C3-95EB-993CCF45BE18}" type="parTrans" cxnId="{FA25E3C1-0B9C-4B16-85CC-47C1A51F70E9}">
      <dgm:prSet/>
      <dgm:spPr/>
      <dgm:t>
        <a:bodyPr/>
        <a:lstStyle/>
        <a:p>
          <a:endParaRPr lang="en-US"/>
        </a:p>
      </dgm:t>
    </dgm:pt>
    <dgm:pt modelId="{4F45C3C4-F990-4FA9-AB61-89B68F672CBC}" type="sibTrans" cxnId="{FA25E3C1-0B9C-4B16-85CC-47C1A51F70E9}">
      <dgm:prSet/>
      <dgm:spPr/>
      <dgm:t>
        <a:bodyPr/>
        <a:lstStyle/>
        <a:p>
          <a:endParaRPr lang="en-US"/>
        </a:p>
      </dgm:t>
    </dgm:pt>
    <dgm:pt modelId="{2B762CB9-6903-49C8-B6B2-F8AF8741EB24}">
      <dgm:prSet phldrT="[Text]"/>
      <dgm:spPr>
        <a:solidFill>
          <a:srgbClr val="0070C0"/>
        </a:solidFill>
      </dgm:spPr>
      <dgm:t>
        <a:bodyPr/>
        <a:lstStyle/>
        <a:p>
          <a:r>
            <a:rPr lang="en-US" dirty="0"/>
            <a:t>Professional Provider</a:t>
          </a:r>
        </a:p>
      </dgm:t>
    </dgm:pt>
    <dgm:pt modelId="{A254C3D5-91BF-43C5-A8F2-D9C56FC127D7}" type="parTrans" cxnId="{8F083E5A-7E6F-4031-9A0A-25C0D728957E}">
      <dgm:prSet/>
      <dgm:spPr/>
      <dgm:t>
        <a:bodyPr/>
        <a:lstStyle/>
        <a:p>
          <a:endParaRPr lang="en-US"/>
        </a:p>
      </dgm:t>
    </dgm:pt>
    <dgm:pt modelId="{CFF69384-57FA-43D4-8D14-AA5A0CE5D1B2}" type="sibTrans" cxnId="{8F083E5A-7E6F-4031-9A0A-25C0D728957E}">
      <dgm:prSet/>
      <dgm:spPr/>
      <dgm:t>
        <a:bodyPr/>
        <a:lstStyle/>
        <a:p>
          <a:endParaRPr lang="en-US"/>
        </a:p>
      </dgm:t>
    </dgm:pt>
    <dgm:pt modelId="{45493AAA-DA2D-412D-AA42-5C8785E7A89B}">
      <dgm:prSet phldrT="[Text]"/>
      <dgm:spPr>
        <a:solidFill>
          <a:srgbClr val="C00000"/>
        </a:solidFill>
      </dgm:spPr>
      <dgm:t>
        <a:bodyPr/>
        <a:lstStyle/>
        <a:p>
          <a:r>
            <a:rPr lang="en-US" dirty="0"/>
            <a:t>Your Country</a:t>
          </a:r>
        </a:p>
      </dgm:t>
    </dgm:pt>
    <dgm:pt modelId="{A916261B-17F4-4D85-87AD-84A790CFE243}" type="sibTrans" cxnId="{1C5095F8-36D0-411C-9818-73D6369089FE}">
      <dgm:prSet/>
      <dgm:spPr/>
      <dgm:t>
        <a:bodyPr/>
        <a:lstStyle/>
        <a:p>
          <a:endParaRPr lang="en-US"/>
        </a:p>
      </dgm:t>
    </dgm:pt>
    <dgm:pt modelId="{440B9DA0-3E02-4C1D-B8A5-B52C0C29A3EE}" type="parTrans" cxnId="{1C5095F8-36D0-411C-9818-73D6369089FE}">
      <dgm:prSet/>
      <dgm:spPr/>
      <dgm:t>
        <a:bodyPr/>
        <a:lstStyle/>
        <a:p>
          <a:endParaRPr lang="en-US"/>
        </a:p>
      </dgm:t>
    </dgm:pt>
    <dgm:pt modelId="{3BB923F8-2FF9-4AEB-983C-37C7E1D8D714}" type="pres">
      <dgm:prSet presAssocID="{DAF25421-B384-4509-B3F6-405EC4C46295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6E56DB48-BC2F-4614-B9C6-33D24A9AC427}" type="pres">
      <dgm:prSet presAssocID="{45493AAA-DA2D-412D-AA42-5C8785E7A89B}" presName="Parent" presStyleLbl="node0" presStyleIdx="0" presStyleCnt="1">
        <dgm:presLayoutVars>
          <dgm:chMax val="6"/>
          <dgm:chPref val="6"/>
        </dgm:presLayoutVars>
      </dgm:prSet>
      <dgm:spPr/>
      <dgm:t>
        <a:bodyPr/>
        <a:lstStyle/>
        <a:p>
          <a:endParaRPr lang="en-US"/>
        </a:p>
      </dgm:t>
    </dgm:pt>
    <dgm:pt modelId="{5E8926C2-A13B-4ABC-BCA5-3311BE14448B}" type="pres">
      <dgm:prSet presAssocID="{4FF65FFD-543D-4DCD-BE4B-9E0601B959BE}" presName="Accent1" presStyleCnt="0"/>
      <dgm:spPr/>
    </dgm:pt>
    <dgm:pt modelId="{09076CBF-7A34-4FFF-96EA-A0BC4678B35A}" type="pres">
      <dgm:prSet presAssocID="{4FF65FFD-543D-4DCD-BE4B-9E0601B959BE}" presName="Accent" presStyleLbl="bgShp" presStyleIdx="0" presStyleCnt="6"/>
      <dgm:spPr/>
    </dgm:pt>
    <dgm:pt modelId="{1DCB7259-E925-4D1D-BB90-3F4885DEA9F2}" type="pres">
      <dgm:prSet presAssocID="{4FF65FFD-543D-4DCD-BE4B-9E0601B959BE}" presName="Child1" presStyleLbl="node1" presStyleIdx="0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F51F210-A94C-4E10-AD08-E04AA8AC7DAD}" type="pres">
      <dgm:prSet presAssocID="{63F693C4-67F6-4ADC-B841-D5741EEE3293}" presName="Accent2" presStyleCnt="0"/>
      <dgm:spPr/>
    </dgm:pt>
    <dgm:pt modelId="{1AE6886F-4CA1-43DA-8FDA-780CF1137334}" type="pres">
      <dgm:prSet presAssocID="{63F693C4-67F6-4ADC-B841-D5741EEE3293}" presName="Accent" presStyleLbl="bgShp" presStyleIdx="1" presStyleCnt="6"/>
      <dgm:spPr/>
    </dgm:pt>
    <dgm:pt modelId="{C368D0F0-9712-4C73-ABC3-DADBA9A54D9C}" type="pres">
      <dgm:prSet presAssocID="{63F693C4-67F6-4ADC-B841-D5741EEE3293}" presName="Child2" presStyleLbl="node1" presStyleIdx="1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4AA98B6-5223-43B2-814E-99895AF24D9C}" type="pres">
      <dgm:prSet presAssocID="{0F8EB6A7-9161-4EBE-ADE3-571C40CA2CF6}" presName="Accent3" presStyleCnt="0"/>
      <dgm:spPr/>
    </dgm:pt>
    <dgm:pt modelId="{B4510BF2-3A1F-487F-830E-C6A9E2441CB1}" type="pres">
      <dgm:prSet presAssocID="{0F8EB6A7-9161-4EBE-ADE3-571C40CA2CF6}" presName="Accent" presStyleLbl="bgShp" presStyleIdx="2" presStyleCnt="6"/>
      <dgm:spPr/>
    </dgm:pt>
    <dgm:pt modelId="{D3D084D3-CCBE-473B-943E-8EB7DA118AD0}" type="pres">
      <dgm:prSet presAssocID="{0F8EB6A7-9161-4EBE-ADE3-571C40CA2CF6}" presName="Child3" presStyleLbl="node1" presStyleIdx="2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F8084CC-07DC-4E39-8362-363A90395BE6}" type="pres">
      <dgm:prSet presAssocID="{B3442292-0A37-46B7-BE1B-2D011E094AEA}" presName="Accent4" presStyleCnt="0"/>
      <dgm:spPr/>
    </dgm:pt>
    <dgm:pt modelId="{5EB9D2FF-B92A-4D5A-8161-BC35181E9520}" type="pres">
      <dgm:prSet presAssocID="{B3442292-0A37-46B7-BE1B-2D011E094AEA}" presName="Accent" presStyleLbl="bgShp" presStyleIdx="3" presStyleCnt="6"/>
      <dgm:spPr/>
    </dgm:pt>
    <dgm:pt modelId="{364EF74F-FE72-41C3-A501-6A8FE557CC51}" type="pres">
      <dgm:prSet presAssocID="{B3442292-0A37-46B7-BE1B-2D011E094AEA}" presName="Child4" presStyleLbl="node1" presStyleIdx="3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EAC529C-DADE-4078-9C84-6ED52F2FE914}" type="pres">
      <dgm:prSet presAssocID="{63566E57-5619-432C-8657-86A2D9D32FEE}" presName="Accent5" presStyleCnt="0"/>
      <dgm:spPr/>
    </dgm:pt>
    <dgm:pt modelId="{A8402FE5-04A3-4ACF-8909-A173778A55AD}" type="pres">
      <dgm:prSet presAssocID="{63566E57-5619-432C-8657-86A2D9D32FEE}" presName="Accent" presStyleLbl="bgShp" presStyleIdx="4" presStyleCnt="6"/>
      <dgm:spPr/>
    </dgm:pt>
    <dgm:pt modelId="{0DE5230E-A906-45C1-8BE6-A6BED2073439}" type="pres">
      <dgm:prSet presAssocID="{63566E57-5619-432C-8657-86A2D9D32FEE}" presName="Child5" presStyleLbl="node1" presStyleIdx="4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1CDAECF-E57B-4E75-B408-5B803922ECD2}" type="pres">
      <dgm:prSet presAssocID="{2B762CB9-6903-49C8-B6B2-F8AF8741EB24}" presName="Accent6" presStyleCnt="0"/>
      <dgm:spPr/>
    </dgm:pt>
    <dgm:pt modelId="{67B4ECE7-D8FF-4548-A251-6F997F0C63B7}" type="pres">
      <dgm:prSet presAssocID="{2B762CB9-6903-49C8-B6B2-F8AF8741EB24}" presName="Accent" presStyleLbl="bgShp" presStyleIdx="5" presStyleCnt="6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298FA3E0-B111-4AA8-8780-A0F82489AD70}" type="pres">
      <dgm:prSet presAssocID="{2B762CB9-6903-49C8-B6B2-F8AF8741EB24}" presName="Child6" presStyleLbl="node1" presStyleIdx="5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E152CA3-C966-4F60-BA23-3647BD3AE674}" type="presOf" srcId="{4FF65FFD-543D-4DCD-BE4B-9E0601B959BE}" destId="{1DCB7259-E925-4D1D-BB90-3F4885DEA9F2}" srcOrd="0" destOrd="0" presId="urn:microsoft.com/office/officeart/2011/layout/HexagonRadial"/>
    <dgm:cxn modelId="{59FD73DA-EF3E-4FE6-AD87-FDFF2A01227E}" srcId="{45493AAA-DA2D-412D-AA42-5C8785E7A89B}" destId="{4FF65FFD-543D-4DCD-BE4B-9E0601B959BE}" srcOrd="0" destOrd="0" parTransId="{8FC5B904-F6A9-48FE-B973-ABDAFBDE2312}" sibTransId="{94853A7A-599E-41BC-AA68-220DA57EB865}"/>
    <dgm:cxn modelId="{88F60BC7-14B3-414B-A62A-AE47280F8745}" type="presOf" srcId="{45493AAA-DA2D-412D-AA42-5C8785E7A89B}" destId="{6E56DB48-BC2F-4614-B9C6-33D24A9AC427}" srcOrd="0" destOrd="0" presId="urn:microsoft.com/office/officeart/2011/layout/HexagonRadial"/>
    <dgm:cxn modelId="{25F07728-3E7A-4731-BA7E-D10E3D875C74}" type="presOf" srcId="{B3442292-0A37-46B7-BE1B-2D011E094AEA}" destId="{364EF74F-FE72-41C3-A501-6A8FE557CC51}" srcOrd="0" destOrd="0" presId="urn:microsoft.com/office/officeart/2011/layout/HexagonRadial"/>
    <dgm:cxn modelId="{8E76DDFE-9A6E-4AE3-B78C-72B4E2FDA9B7}" type="presOf" srcId="{0F8EB6A7-9161-4EBE-ADE3-571C40CA2CF6}" destId="{D3D084D3-CCBE-473B-943E-8EB7DA118AD0}" srcOrd="0" destOrd="0" presId="urn:microsoft.com/office/officeart/2011/layout/HexagonRadial"/>
    <dgm:cxn modelId="{9D652B99-921D-490D-B370-027CB41D7D83}" type="presOf" srcId="{63F693C4-67F6-4ADC-B841-D5741EEE3293}" destId="{C368D0F0-9712-4C73-ABC3-DADBA9A54D9C}" srcOrd="0" destOrd="0" presId="urn:microsoft.com/office/officeart/2011/layout/HexagonRadial"/>
    <dgm:cxn modelId="{8F083E5A-7E6F-4031-9A0A-25C0D728957E}" srcId="{45493AAA-DA2D-412D-AA42-5C8785E7A89B}" destId="{2B762CB9-6903-49C8-B6B2-F8AF8741EB24}" srcOrd="5" destOrd="0" parTransId="{A254C3D5-91BF-43C5-A8F2-D9C56FC127D7}" sibTransId="{CFF69384-57FA-43D4-8D14-AA5A0CE5D1B2}"/>
    <dgm:cxn modelId="{1C5095F8-36D0-411C-9818-73D6369089FE}" srcId="{DAF25421-B384-4509-B3F6-405EC4C46295}" destId="{45493AAA-DA2D-412D-AA42-5C8785E7A89B}" srcOrd="0" destOrd="0" parTransId="{440B9DA0-3E02-4C1D-B8A5-B52C0C29A3EE}" sibTransId="{A916261B-17F4-4D85-87AD-84A790CFE243}"/>
    <dgm:cxn modelId="{F07A1323-7E6A-48EB-B0EE-5534CF858F61}" type="presOf" srcId="{2B762CB9-6903-49C8-B6B2-F8AF8741EB24}" destId="{298FA3E0-B111-4AA8-8780-A0F82489AD70}" srcOrd="0" destOrd="0" presId="urn:microsoft.com/office/officeart/2011/layout/HexagonRadial"/>
    <dgm:cxn modelId="{429C9B84-4640-4476-8FD8-3CDDF1D3B326}" srcId="{45493AAA-DA2D-412D-AA42-5C8785E7A89B}" destId="{63F693C4-67F6-4ADC-B841-D5741EEE3293}" srcOrd="1" destOrd="0" parTransId="{79C0B8C7-B7DF-4BAC-A94B-C24238CF6A49}" sibTransId="{939DB8EB-4B19-49F1-8B5C-C17284F5B2DE}"/>
    <dgm:cxn modelId="{880C3078-4800-4664-AE4C-DE64F07B6AFB}" srcId="{45493AAA-DA2D-412D-AA42-5C8785E7A89B}" destId="{B3442292-0A37-46B7-BE1B-2D011E094AEA}" srcOrd="3" destOrd="0" parTransId="{D9714EAE-1005-4D2F-977B-22ED6562BA88}" sibTransId="{065C9942-ACC5-4FA7-B0D1-84339E02CB01}"/>
    <dgm:cxn modelId="{E195D8BE-D107-4C84-86D2-49A0225A75F3}" srcId="{45493AAA-DA2D-412D-AA42-5C8785E7A89B}" destId="{0F8EB6A7-9161-4EBE-ADE3-571C40CA2CF6}" srcOrd="2" destOrd="0" parTransId="{E2EA0E17-109D-4861-BA99-D6ECB21F2631}" sibTransId="{75031FA0-4A67-4B5F-9A6F-8C7A31C8A58A}"/>
    <dgm:cxn modelId="{C580B97A-B163-48E4-972B-DEB70D9EEEF8}" type="presOf" srcId="{DAF25421-B384-4509-B3F6-405EC4C46295}" destId="{3BB923F8-2FF9-4AEB-983C-37C7E1D8D714}" srcOrd="0" destOrd="0" presId="urn:microsoft.com/office/officeart/2011/layout/HexagonRadial"/>
    <dgm:cxn modelId="{E79C5B7B-9CEC-48BC-BB00-4019D4936451}" type="presOf" srcId="{63566E57-5619-432C-8657-86A2D9D32FEE}" destId="{0DE5230E-A906-45C1-8BE6-A6BED2073439}" srcOrd="0" destOrd="0" presId="urn:microsoft.com/office/officeart/2011/layout/HexagonRadial"/>
    <dgm:cxn modelId="{FA25E3C1-0B9C-4B16-85CC-47C1A51F70E9}" srcId="{45493AAA-DA2D-412D-AA42-5C8785E7A89B}" destId="{63566E57-5619-432C-8657-86A2D9D32FEE}" srcOrd="4" destOrd="0" parTransId="{8F5F0163-3D8B-49C3-95EB-993CCF45BE18}" sibTransId="{4F45C3C4-F990-4FA9-AB61-89B68F672CBC}"/>
    <dgm:cxn modelId="{08D43544-66B8-477C-B3B9-5851CBB03D18}" type="presParOf" srcId="{3BB923F8-2FF9-4AEB-983C-37C7E1D8D714}" destId="{6E56DB48-BC2F-4614-B9C6-33D24A9AC427}" srcOrd="0" destOrd="0" presId="urn:microsoft.com/office/officeart/2011/layout/HexagonRadial"/>
    <dgm:cxn modelId="{2D30CE28-337D-4829-98F4-0BCB719E4932}" type="presParOf" srcId="{3BB923F8-2FF9-4AEB-983C-37C7E1D8D714}" destId="{5E8926C2-A13B-4ABC-BCA5-3311BE14448B}" srcOrd="1" destOrd="0" presId="urn:microsoft.com/office/officeart/2011/layout/HexagonRadial"/>
    <dgm:cxn modelId="{3DE2C025-4F14-425E-B4EE-D123F4C4BE67}" type="presParOf" srcId="{5E8926C2-A13B-4ABC-BCA5-3311BE14448B}" destId="{09076CBF-7A34-4FFF-96EA-A0BC4678B35A}" srcOrd="0" destOrd="0" presId="urn:microsoft.com/office/officeart/2011/layout/HexagonRadial"/>
    <dgm:cxn modelId="{ACC3B29A-8F76-42AD-9C09-8C73932E1CED}" type="presParOf" srcId="{3BB923F8-2FF9-4AEB-983C-37C7E1D8D714}" destId="{1DCB7259-E925-4D1D-BB90-3F4885DEA9F2}" srcOrd="2" destOrd="0" presId="urn:microsoft.com/office/officeart/2011/layout/HexagonRadial"/>
    <dgm:cxn modelId="{1570F83C-79C2-4765-8BEC-1850C13F5196}" type="presParOf" srcId="{3BB923F8-2FF9-4AEB-983C-37C7E1D8D714}" destId="{DF51F210-A94C-4E10-AD08-E04AA8AC7DAD}" srcOrd="3" destOrd="0" presId="urn:microsoft.com/office/officeart/2011/layout/HexagonRadial"/>
    <dgm:cxn modelId="{1CAF5AAB-50B5-4CEE-B831-2680409937A3}" type="presParOf" srcId="{DF51F210-A94C-4E10-AD08-E04AA8AC7DAD}" destId="{1AE6886F-4CA1-43DA-8FDA-780CF1137334}" srcOrd="0" destOrd="0" presId="urn:microsoft.com/office/officeart/2011/layout/HexagonRadial"/>
    <dgm:cxn modelId="{DD8EC097-7469-430D-9DF0-B7B7270A46FF}" type="presParOf" srcId="{3BB923F8-2FF9-4AEB-983C-37C7E1D8D714}" destId="{C368D0F0-9712-4C73-ABC3-DADBA9A54D9C}" srcOrd="4" destOrd="0" presId="urn:microsoft.com/office/officeart/2011/layout/HexagonRadial"/>
    <dgm:cxn modelId="{BC87EC47-3AB6-4A84-BD24-8A8F1B16ACD0}" type="presParOf" srcId="{3BB923F8-2FF9-4AEB-983C-37C7E1D8D714}" destId="{04AA98B6-5223-43B2-814E-99895AF24D9C}" srcOrd="5" destOrd="0" presId="urn:microsoft.com/office/officeart/2011/layout/HexagonRadial"/>
    <dgm:cxn modelId="{99F4E7FD-78F5-4002-872C-80014BC27996}" type="presParOf" srcId="{04AA98B6-5223-43B2-814E-99895AF24D9C}" destId="{B4510BF2-3A1F-487F-830E-C6A9E2441CB1}" srcOrd="0" destOrd="0" presId="urn:microsoft.com/office/officeart/2011/layout/HexagonRadial"/>
    <dgm:cxn modelId="{FE6934BC-F788-4FC5-AB01-89EF05C5090D}" type="presParOf" srcId="{3BB923F8-2FF9-4AEB-983C-37C7E1D8D714}" destId="{D3D084D3-CCBE-473B-943E-8EB7DA118AD0}" srcOrd="6" destOrd="0" presId="urn:microsoft.com/office/officeart/2011/layout/HexagonRadial"/>
    <dgm:cxn modelId="{5DF9E7E2-8F45-49E7-BE46-48EDE2AA1AD3}" type="presParOf" srcId="{3BB923F8-2FF9-4AEB-983C-37C7E1D8D714}" destId="{EF8084CC-07DC-4E39-8362-363A90395BE6}" srcOrd="7" destOrd="0" presId="urn:microsoft.com/office/officeart/2011/layout/HexagonRadial"/>
    <dgm:cxn modelId="{8498A1B9-116B-4B32-B7D2-49B893DCA1C5}" type="presParOf" srcId="{EF8084CC-07DC-4E39-8362-363A90395BE6}" destId="{5EB9D2FF-B92A-4D5A-8161-BC35181E9520}" srcOrd="0" destOrd="0" presId="urn:microsoft.com/office/officeart/2011/layout/HexagonRadial"/>
    <dgm:cxn modelId="{0220FD37-E4E2-4BB3-945C-F8415D27D6F5}" type="presParOf" srcId="{3BB923F8-2FF9-4AEB-983C-37C7E1D8D714}" destId="{364EF74F-FE72-41C3-A501-6A8FE557CC51}" srcOrd="8" destOrd="0" presId="urn:microsoft.com/office/officeart/2011/layout/HexagonRadial"/>
    <dgm:cxn modelId="{3CC87C8C-FB70-466C-8FFD-6747B50054EE}" type="presParOf" srcId="{3BB923F8-2FF9-4AEB-983C-37C7E1D8D714}" destId="{6EAC529C-DADE-4078-9C84-6ED52F2FE914}" srcOrd="9" destOrd="0" presId="urn:microsoft.com/office/officeart/2011/layout/HexagonRadial"/>
    <dgm:cxn modelId="{E99D9F54-33E4-423B-B94E-F2529821981B}" type="presParOf" srcId="{6EAC529C-DADE-4078-9C84-6ED52F2FE914}" destId="{A8402FE5-04A3-4ACF-8909-A173778A55AD}" srcOrd="0" destOrd="0" presId="urn:microsoft.com/office/officeart/2011/layout/HexagonRadial"/>
    <dgm:cxn modelId="{B4DCAA27-793B-4DAD-9FEB-384A0B7EC287}" type="presParOf" srcId="{3BB923F8-2FF9-4AEB-983C-37C7E1D8D714}" destId="{0DE5230E-A906-45C1-8BE6-A6BED2073439}" srcOrd="10" destOrd="0" presId="urn:microsoft.com/office/officeart/2011/layout/HexagonRadial"/>
    <dgm:cxn modelId="{6EFC9D14-D38B-4707-8C99-A69E2D30F8F9}" type="presParOf" srcId="{3BB923F8-2FF9-4AEB-983C-37C7E1D8D714}" destId="{91CDAECF-E57B-4E75-B408-5B803922ECD2}" srcOrd="11" destOrd="0" presId="urn:microsoft.com/office/officeart/2011/layout/HexagonRadial"/>
    <dgm:cxn modelId="{631B9C6A-195B-464D-A44A-D2B2779C363C}" type="presParOf" srcId="{91CDAECF-E57B-4E75-B408-5B803922ECD2}" destId="{67B4ECE7-D8FF-4548-A251-6F997F0C63B7}" srcOrd="0" destOrd="0" presId="urn:microsoft.com/office/officeart/2011/layout/HexagonRadial"/>
    <dgm:cxn modelId="{6333C6E9-FD87-4E55-9478-6DB207290D97}" type="presParOf" srcId="{3BB923F8-2FF9-4AEB-983C-37C7E1D8D714}" destId="{298FA3E0-B111-4AA8-8780-A0F82489AD70}" srcOrd="12" destOrd="0" presId="urn:microsoft.com/office/officeart/2011/layout/HexagonRadial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22A02E6-841C-427F-BF52-1D1D34E6D5CE}">
      <dsp:nvSpPr>
        <dsp:cNvPr id="0" name=""/>
        <dsp:cNvSpPr/>
      </dsp:nvSpPr>
      <dsp:spPr>
        <a:xfrm>
          <a:off x="3550760" y="1641"/>
          <a:ext cx="1696975" cy="1696975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/>
            <a:t>Passion</a:t>
          </a:r>
        </a:p>
      </dsp:txBody>
      <dsp:txXfrm>
        <a:off x="3799276" y="250157"/>
        <a:ext cx="1199943" cy="1199943"/>
      </dsp:txXfrm>
    </dsp:sp>
    <dsp:sp modelId="{1DA34B50-2BBA-4C21-ACD2-3E3C23C41156}">
      <dsp:nvSpPr>
        <dsp:cNvPr id="0" name=""/>
        <dsp:cNvSpPr/>
      </dsp:nvSpPr>
      <dsp:spPr>
        <a:xfrm rot="2160000">
          <a:off x="5194092" y="1305111"/>
          <a:ext cx="451063" cy="572729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kern="1200"/>
        </a:p>
      </dsp:txBody>
      <dsp:txXfrm>
        <a:off x="5207014" y="1379888"/>
        <a:ext cx="315744" cy="343637"/>
      </dsp:txXfrm>
    </dsp:sp>
    <dsp:sp modelId="{E51CFC09-3A16-474C-A84F-332C9B97F43C}">
      <dsp:nvSpPr>
        <dsp:cNvPr id="0" name=""/>
        <dsp:cNvSpPr/>
      </dsp:nvSpPr>
      <dsp:spPr>
        <a:xfrm>
          <a:off x="5612167" y="1499341"/>
          <a:ext cx="1696975" cy="1696975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/>
            <a:t>Education</a:t>
          </a:r>
        </a:p>
      </dsp:txBody>
      <dsp:txXfrm>
        <a:off x="5860683" y="1747857"/>
        <a:ext cx="1199943" cy="1199943"/>
      </dsp:txXfrm>
    </dsp:sp>
    <dsp:sp modelId="{72E78C1E-906E-4868-B3FF-2CEA2824E8A2}">
      <dsp:nvSpPr>
        <dsp:cNvPr id="0" name=""/>
        <dsp:cNvSpPr/>
      </dsp:nvSpPr>
      <dsp:spPr>
        <a:xfrm rot="6480000">
          <a:off x="5845374" y="3260988"/>
          <a:ext cx="451063" cy="572729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kern="1200"/>
        </a:p>
      </dsp:txBody>
      <dsp:txXfrm rot="10800000">
        <a:off x="5933941" y="3311186"/>
        <a:ext cx="315744" cy="343637"/>
      </dsp:txXfrm>
    </dsp:sp>
    <dsp:sp modelId="{2B845BCA-CE84-4978-BD02-EFA5699CC337}">
      <dsp:nvSpPr>
        <dsp:cNvPr id="0" name=""/>
        <dsp:cNvSpPr/>
      </dsp:nvSpPr>
      <dsp:spPr>
        <a:xfrm>
          <a:off x="4824780" y="3922670"/>
          <a:ext cx="1696975" cy="1696975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/>
            <a:t>Practice</a:t>
          </a:r>
        </a:p>
      </dsp:txBody>
      <dsp:txXfrm>
        <a:off x="5073296" y="4171186"/>
        <a:ext cx="1199943" cy="1199943"/>
      </dsp:txXfrm>
    </dsp:sp>
    <dsp:sp modelId="{30DCE930-38FC-4770-A904-C854154BFAB9}">
      <dsp:nvSpPr>
        <dsp:cNvPr id="0" name=""/>
        <dsp:cNvSpPr/>
      </dsp:nvSpPr>
      <dsp:spPr>
        <a:xfrm rot="10800000">
          <a:off x="4186482" y="4484793"/>
          <a:ext cx="451063" cy="572729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kern="1200"/>
        </a:p>
      </dsp:txBody>
      <dsp:txXfrm rot="10800000">
        <a:off x="4321801" y="4599339"/>
        <a:ext cx="315744" cy="343637"/>
      </dsp:txXfrm>
    </dsp:sp>
    <dsp:sp modelId="{43E14AA4-1687-4AF6-B061-0EDEB173E61C}">
      <dsp:nvSpPr>
        <dsp:cNvPr id="0" name=""/>
        <dsp:cNvSpPr/>
      </dsp:nvSpPr>
      <dsp:spPr>
        <a:xfrm>
          <a:off x="2276741" y="3922670"/>
          <a:ext cx="1696975" cy="1696975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/>
            <a:t>Exam </a:t>
          </a:r>
        </a:p>
      </dsp:txBody>
      <dsp:txXfrm>
        <a:off x="2525257" y="4171186"/>
        <a:ext cx="1199943" cy="1199943"/>
      </dsp:txXfrm>
    </dsp:sp>
    <dsp:sp modelId="{FB6EE41E-17DD-49F0-8962-17F18CB44989}">
      <dsp:nvSpPr>
        <dsp:cNvPr id="0" name=""/>
        <dsp:cNvSpPr/>
      </dsp:nvSpPr>
      <dsp:spPr>
        <a:xfrm rot="15120000">
          <a:off x="2509948" y="3285270"/>
          <a:ext cx="451063" cy="572729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kern="1200"/>
        </a:p>
      </dsp:txBody>
      <dsp:txXfrm rot="10800000">
        <a:off x="2598515" y="3464164"/>
        <a:ext cx="315744" cy="343637"/>
      </dsp:txXfrm>
    </dsp:sp>
    <dsp:sp modelId="{43D52876-7EC5-44EA-BCF5-CC63EF249108}">
      <dsp:nvSpPr>
        <dsp:cNvPr id="0" name=""/>
        <dsp:cNvSpPr/>
      </dsp:nvSpPr>
      <dsp:spPr>
        <a:xfrm>
          <a:off x="1489353" y="1499341"/>
          <a:ext cx="1696975" cy="1696975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/>
            <a:t>Practice</a:t>
          </a:r>
        </a:p>
      </dsp:txBody>
      <dsp:txXfrm>
        <a:off x="1737869" y="1747857"/>
        <a:ext cx="1199943" cy="1199943"/>
      </dsp:txXfrm>
    </dsp:sp>
    <dsp:sp modelId="{74A72167-3023-4AE3-99A1-A3B2A70DB4FF}">
      <dsp:nvSpPr>
        <dsp:cNvPr id="0" name=""/>
        <dsp:cNvSpPr/>
      </dsp:nvSpPr>
      <dsp:spPr>
        <a:xfrm rot="19440000">
          <a:off x="3132685" y="1320118"/>
          <a:ext cx="451063" cy="572729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kern="1200"/>
        </a:p>
      </dsp:txBody>
      <dsp:txXfrm>
        <a:off x="3145607" y="1474433"/>
        <a:ext cx="315744" cy="34363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22A02E6-841C-427F-BF52-1D1D34E6D5CE}">
      <dsp:nvSpPr>
        <dsp:cNvPr id="0" name=""/>
        <dsp:cNvSpPr/>
      </dsp:nvSpPr>
      <dsp:spPr>
        <a:xfrm>
          <a:off x="3550760" y="1641"/>
          <a:ext cx="1696975" cy="1696975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/>
            <a:t>Passion</a:t>
          </a:r>
        </a:p>
      </dsp:txBody>
      <dsp:txXfrm>
        <a:off x="3799276" y="250157"/>
        <a:ext cx="1199943" cy="1199943"/>
      </dsp:txXfrm>
    </dsp:sp>
    <dsp:sp modelId="{1DA34B50-2BBA-4C21-ACD2-3E3C23C41156}">
      <dsp:nvSpPr>
        <dsp:cNvPr id="0" name=""/>
        <dsp:cNvSpPr/>
      </dsp:nvSpPr>
      <dsp:spPr>
        <a:xfrm rot="2160000">
          <a:off x="5194092" y="1305111"/>
          <a:ext cx="451063" cy="572729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kern="1200"/>
        </a:p>
      </dsp:txBody>
      <dsp:txXfrm>
        <a:off x="5207014" y="1379888"/>
        <a:ext cx="315744" cy="343637"/>
      </dsp:txXfrm>
    </dsp:sp>
    <dsp:sp modelId="{E51CFC09-3A16-474C-A84F-332C9B97F43C}">
      <dsp:nvSpPr>
        <dsp:cNvPr id="0" name=""/>
        <dsp:cNvSpPr/>
      </dsp:nvSpPr>
      <dsp:spPr>
        <a:xfrm>
          <a:off x="5612167" y="1499341"/>
          <a:ext cx="1696975" cy="1696975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/>
            <a:t>Education</a:t>
          </a:r>
        </a:p>
      </dsp:txBody>
      <dsp:txXfrm>
        <a:off x="5860683" y="1747857"/>
        <a:ext cx="1199943" cy="1199943"/>
      </dsp:txXfrm>
    </dsp:sp>
    <dsp:sp modelId="{72E78C1E-906E-4868-B3FF-2CEA2824E8A2}">
      <dsp:nvSpPr>
        <dsp:cNvPr id="0" name=""/>
        <dsp:cNvSpPr/>
      </dsp:nvSpPr>
      <dsp:spPr>
        <a:xfrm rot="6480000">
          <a:off x="5845374" y="3260988"/>
          <a:ext cx="451063" cy="572729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kern="1200"/>
        </a:p>
      </dsp:txBody>
      <dsp:txXfrm rot="10800000">
        <a:off x="5933941" y="3311186"/>
        <a:ext cx="315744" cy="343637"/>
      </dsp:txXfrm>
    </dsp:sp>
    <dsp:sp modelId="{2B845BCA-CE84-4978-BD02-EFA5699CC337}">
      <dsp:nvSpPr>
        <dsp:cNvPr id="0" name=""/>
        <dsp:cNvSpPr/>
      </dsp:nvSpPr>
      <dsp:spPr>
        <a:xfrm>
          <a:off x="4824780" y="3922670"/>
          <a:ext cx="1696975" cy="1696975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/>
            <a:t>Practice</a:t>
          </a:r>
        </a:p>
      </dsp:txBody>
      <dsp:txXfrm>
        <a:off x="5073296" y="4171186"/>
        <a:ext cx="1199943" cy="1199943"/>
      </dsp:txXfrm>
    </dsp:sp>
    <dsp:sp modelId="{30DCE930-38FC-4770-A904-C854154BFAB9}">
      <dsp:nvSpPr>
        <dsp:cNvPr id="0" name=""/>
        <dsp:cNvSpPr/>
      </dsp:nvSpPr>
      <dsp:spPr>
        <a:xfrm rot="10800000">
          <a:off x="4186482" y="4484793"/>
          <a:ext cx="451063" cy="572729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kern="1200"/>
        </a:p>
      </dsp:txBody>
      <dsp:txXfrm rot="10800000">
        <a:off x="4321801" y="4599339"/>
        <a:ext cx="315744" cy="343637"/>
      </dsp:txXfrm>
    </dsp:sp>
    <dsp:sp modelId="{43E14AA4-1687-4AF6-B061-0EDEB173E61C}">
      <dsp:nvSpPr>
        <dsp:cNvPr id="0" name=""/>
        <dsp:cNvSpPr/>
      </dsp:nvSpPr>
      <dsp:spPr>
        <a:xfrm>
          <a:off x="2276741" y="3922670"/>
          <a:ext cx="1696975" cy="1696975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/>
            <a:t>Exam </a:t>
          </a:r>
        </a:p>
      </dsp:txBody>
      <dsp:txXfrm>
        <a:off x="2525257" y="4171186"/>
        <a:ext cx="1199943" cy="1199943"/>
      </dsp:txXfrm>
    </dsp:sp>
    <dsp:sp modelId="{FB6EE41E-17DD-49F0-8962-17F18CB44989}">
      <dsp:nvSpPr>
        <dsp:cNvPr id="0" name=""/>
        <dsp:cNvSpPr/>
      </dsp:nvSpPr>
      <dsp:spPr>
        <a:xfrm rot="15120000">
          <a:off x="2509948" y="3285270"/>
          <a:ext cx="451063" cy="572729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kern="1200"/>
        </a:p>
      </dsp:txBody>
      <dsp:txXfrm rot="10800000">
        <a:off x="2598515" y="3464164"/>
        <a:ext cx="315744" cy="343637"/>
      </dsp:txXfrm>
    </dsp:sp>
    <dsp:sp modelId="{43D52876-7EC5-44EA-BCF5-CC63EF249108}">
      <dsp:nvSpPr>
        <dsp:cNvPr id="0" name=""/>
        <dsp:cNvSpPr/>
      </dsp:nvSpPr>
      <dsp:spPr>
        <a:xfrm>
          <a:off x="1489353" y="1499341"/>
          <a:ext cx="1696975" cy="1696975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/>
            <a:t>Practice</a:t>
          </a:r>
        </a:p>
      </dsp:txBody>
      <dsp:txXfrm>
        <a:off x="1737869" y="1747857"/>
        <a:ext cx="1199943" cy="1199943"/>
      </dsp:txXfrm>
    </dsp:sp>
    <dsp:sp modelId="{74A72167-3023-4AE3-99A1-A3B2A70DB4FF}">
      <dsp:nvSpPr>
        <dsp:cNvPr id="0" name=""/>
        <dsp:cNvSpPr/>
      </dsp:nvSpPr>
      <dsp:spPr>
        <a:xfrm rot="19440000">
          <a:off x="3132685" y="1320118"/>
          <a:ext cx="451063" cy="572729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kern="1200"/>
        </a:p>
      </dsp:txBody>
      <dsp:txXfrm>
        <a:off x="3145607" y="1474433"/>
        <a:ext cx="315744" cy="34363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22A02E6-841C-427F-BF52-1D1D34E6D5CE}">
      <dsp:nvSpPr>
        <dsp:cNvPr id="0" name=""/>
        <dsp:cNvSpPr/>
      </dsp:nvSpPr>
      <dsp:spPr>
        <a:xfrm>
          <a:off x="3550760" y="1641"/>
          <a:ext cx="1696975" cy="1696975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/>
            <a:t>Passion</a:t>
          </a:r>
        </a:p>
      </dsp:txBody>
      <dsp:txXfrm>
        <a:off x="3799276" y="250157"/>
        <a:ext cx="1199943" cy="1199943"/>
      </dsp:txXfrm>
    </dsp:sp>
    <dsp:sp modelId="{1DA34B50-2BBA-4C21-ACD2-3E3C23C41156}">
      <dsp:nvSpPr>
        <dsp:cNvPr id="0" name=""/>
        <dsp:cNvSpPr/>
      </dsp:nvSpPr>
      <dsp:spPr>
        <a:xfrm rot="2160000">
          <a:off x="5194092" y="1305111"/>
          <a:ext cx="451063" cy="572729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kern="1200"/>
        </a:p>
      </dsp:txBody>
      <dsp:txXfrm>
        <a:off x="5207014" y="1379888"/>
        <a:ext cx="315744" cy="343637"/>
      </dsp:txXfrm>
    </dsp:sp>
    <dsp:sp modelId="{E51CFC09-3A16-474C-A84F-332C9B97F43C}">
      <dsp:nvSpPr>
        <dsp:cNvPr id="0" name=""/>
        <dsp:cNvSpPr/>
      </dsp:nvSpPr>
      <dsp:spPr>
        <a:xfrm>
          <a:off x="5612167" y="1499341"/>
          <a:ext cx="1696975" cy="1696975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/>
            <a:t>Education</a:t>
          </a:r>
        </a:p>
      </dsp:txBody>
      <dsp:txXfrm>
        <a:off x="5860683" y="1747857"/>
        <a:ext cx="1199943" cy="1199943"/>
      </dsp:txXfrm>
    </dsp:sp>
    <dsp:sp modelId="{72E78C1E-906E-4868-B3FF-2CEA2824E8A2}">
      <dsp:nvSpPr>
        <dsp:cNvPr id="0" name=""/>
        <dsp:cNvSpPr/>
      </dsp:nvSpPr>
      <dsp:spPr>
        <a:xfrm rot="6480000">
          <a:off x="5845374" y="3260988"/>
          <a:ext cx="451063" cy="572729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kern="1200"/>
        </a:p>
      </dsp:txBody>
      <dsp:txXfrm rot="10800000">
        <a:off x="5933941" y="3311186"/>
        <a:ext cx="315744" cy="343637"/>
      </dsp:txXfrm>
    </dsp:sp>
    <dsp:sp modelId="{2B845BCA-CE84-4978-BD02-EFA5699CC337}">
      <dsp:nvSpPr>
        <dsp:cNvPr id="0" name=""/>
        <dsp:cNvSpPr/>
      </dsp:nvSpPr>
      <dsp:spPr>
        <a:xfrm>
          <a:off x="4824780" y="3922670"/>
          <a:ext cx="1696975" cy="1696975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/>
            <a:t>Practice</a:t>
          </a:r>
        </a:p>
      </dsp:txBody>
      <dsp:txXfrm>
        <a:off x="5073296" y="4171186"/>
        <a:ext cx="1199943" cy="1199943"/>
      </dsp:txXfrm>
    </dsp:sp>
    <dsp:sp modelId="{30DCE930-38FC-4770-A904-C854154BFAB9}">
      <dsp:nvSpPr>
        <dsp:cNvPr id="0" name=""/>
        <dsp:cNvSpPr/>
      </dsp:nvSpPr>
      <dsp:spPr>
        <a:xfrm rot="10800000">
          <a:off x="4186482" y="4484793"/>
          <a:ext cx="451063" cy="572729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kern="1200"/>
        </a:p>
      </dsp:txBody>
      <dsp:txXfrm rot="10800000">
        <a:off x="4321801" y="4599339"/>
        <a:ext cx="315744" cy="343637"/>
      </dsp:txXfrm>
    </dsp:sp>
    <dsp:sp modelId="{43E14AA4-1687-4AF6-B061-0EDEB173E61C}">
      <dsp:nvSpPr>
        <dsp:cNvPr id="0" name=""/>
        <dsp:cNvSpPr/>
      </dsp:nvSpPr>
      <dsp:spPr>
        <a:xfrm>
          <a:off x="2276741" y="3922670"/>
          <a:ext cx="1696975" cy="1696975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/>
            <a:t>Exam </a:t>
          </a:r>
        </a:p>
      </dsp:txBody>
      <dsp:txXfrm>
        <a:off x="2525257" y="4171186"/>
        <a:ext cx="1199943" cy="1199943"/>
      </dsp:txXfrm>
    </dsp:sp>
    <dsp:sp modelId="{FB6EE41E-17DD-49F0-8962-17F18CB44989}">
      <dsp:nvSpPr>
        <dsp:cNvPr id="0" name=""/>
        <dsp:cNvSpPr/>
      </dsp:nvSpPr>
      <dsp:spPr>
        <a:xfrm rot="15120000">
          <a:off x="2509948" y="3285270"/>
          <a:ext cx="451063" cy="572729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kern="1200"/>
        </a:p>
      </dsp:txBody>
      <dsp:txXfrm rot="10800000">
        <a:off x="2598515" y="3464164"/>
        <a:ext cx="315744" cy="343637"/>
      </dsp:txXfrm>
    </dsp:sp>
    <dsp:sp modelId="{43D52876-7EC5-44EA-BCF5-CC63EF249108}">
      <dsp:nvSpPr>
        <dsp:cNvPr id="0" name=""/>
        <dsp:cNvSpPr/>
      </dsp:nvSpPr>
      <dsp:spPr>
        <a:xfrm>
          <a:off x="1489353" y="1499341"/>
          <a:ext cx="1696975" cy="1696975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/>
            <a:t>Practice</a:t>
          </a:r>
        </a:p>
      </dsp:txBody>
      <dsp:txXfrm>
        <a:off x="1737869" y="1747857"/>
        <a:ext cx="1199943" cy="1199943"/>
      </dsp:txXfrm>
    </dsp:sp>
    <dsp:sp modelId="{74A72167-3023-4AE3-99A1-A3B2A70DB4FF}">
      <dsp:nvSpPr>
        <dsp:cNvPr id="0" name=""/>
        <dsp:cNvSpPr/>
      </dsp:nvSpPr>
      <dsp:spPr>
        <a:xfrm rot="19440000">
          <a:off x="3132685" y="1320118"/>
          <a:ext cx="451063" cy="572729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kern="1200"/>
        </a:p>
      </dsp:txBody>
      <dsp:txXfrm>
        <a:off x="3145607" y="1474433"/>
        <a:ext cx="315744" cy="34363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22A02E6-841C-427F-BF52-1D1D34E6D5CE}">
      <dsp:nvSpPr>
        <dsp:cNvPr id="0" name=""/>
        <dsp:cNvSpPr/>
      </dsp:nvSpPr>
      <dsp:spPr>
        <a:xfrm>
          <a:off x="3550760" y="1641"/>
          <a:ext cx="1696975" cy="1696975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/>
            <a:t>Passion</a:t>
          </a:r>
        </a:p>
      </dsp:txBody>
      <dsp:txXfrm>
        <a:off x="3799276" y="250157"/>
        <a:ext cx="1199943" cy="1199943"/>
      </dsp:txXfrm>
    </dsp:sp>
    <dsp:sp modelId="{1DA34B50-2BBA-4C21-ACD2-3E3C23C41156}">
      <dsp:nvSpPr>
        <dsp:cNvPr id="0" name=""/>
        <dsp:cNvSpPr/>
      </dsp:nvSpPr>
      <dsp:spPr>
        <a:xfrm rot="2160000">
          <a:off x="5194092" y="1305111"/>
          <a:ext cx="451063" cy="572729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kern="1200"/>
        </a:p>
      </dsp:txBody>
      <dsp:txXfrm>
        <a:off x="5207014" y="1379888"/>
        <a:ext cx="315744" cy="343637"/>
      </dsp:txXfrm>
    </dsp:sp>
    <dsp:sp modelId="{E51CFC09-3A16-474C-A84F-332C9B97F43C}">
      <dsp:nvSpPr>
        <dsp:cNvPr id="0" name=""/>
        <dsp:cNvSpPr/>
      </dsp:nvSpPr>
      <dsp:spPr>
        <a:xfrm>
          <a:off x="5612167" y="1499341"/>
          <a:ext cx="1696975" cy="1696975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/>
            <a:t>Education</a:t>
          </a:r>
        </a:p>
      </dsp:txBody>
      <dsp:txXfrm>
        <a:off x="5860683" y="1747857"/>
        <a:ext cx="1199943" cy="1199943"/>
      </dsp:txXfrm>
    </dsp:sp>
    <dsp:sp modelId="{72E78C1E-906E-4868-B3FF-2CEA2824E8A2}">
      <dsp:nvSpPr>
        <dsp:cNvPr id="0" name=""/>
        <dsp:cNvSpPr/>
      </dsp:nvSpPr>
      <dsp:spPr>
        <a:xfrm rot="6480000">
          <a:off x="5845374" y="3260988"/>
          <a:ext cx="451063" cy="572729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kern="1200"/>
        </a:p>
      </dsp:txBody>
      <dsp:txXfrm rot="10800000">
        <a:off x="5933941" y="3311186"/>
        <a:ext cx="315744" cy="343637"/>
      </dsp:txXfrm>
    </dsp:sp>
    <dsp:sp modelId="{2B845BCA-CE84-4978-BD02-EFA5699CC337}">
      <dsp:nvSpPr>
        <dsp:cNvPr id="0" name=""/>
        <dsp:cNvSpPr/>
      </dsp:nvSpPr>
      <dsp:spPr>
        <a:xfrm>
          <a:off x="4824780" y="3922670"/>
          <a:ext cx="1696975" cy="1696975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/>
            <a:t>Practice</a:t>
          </a:r>
        </a:p>
      </dsp:txBody>
      <dsp:txXfrm>
        <a:off x="5073296" y="4171186"/>
        <a:ext cx="1199943" cy="1199943"/>
      </dsp:txXfrm>
    </dsp:sp>
    <dsp:sp modelId="{30DCE930-38FC-4770-A904-C854154BFAB9}">
      <dsp:nvSpPr>
        <dsp:cNvPr id="0" name=""/>
        <dsp:cNvSpPr/>
      </dsp:nvSpPr>
      <dsp:spPr>
        <a:xfrm rot="10800000">
          <a:off x="4186482" y="4484793"/>
          <a:ext cx="451063" cy="572729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kern="1200"/>
        </a:p>
      </dsp:txBody>
      <dsp:txXfrm rot="10800000">
        <a:off x="4321801" y="4599339"/>
        <a:ext cx="315744" cy="343637"/>
      </dsp:txXfrm>
    </dsp:sp>
    <dsp:sp modelId="{43E14AA4-1687-4AF6-B061-0EDEB173E61C}">
      <dsp:nvSpPr>
        <dsp:cNvPr id="0" name=""/>
        <dsp:cNvSpPr/>
      </dsp:nvSpPr>
      <dsp:spPr>
        <a:xfrm>
          <a:off x="2276741" y="3922670"/>
          <a:ext cx="1696975" cy="1696975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/>
            <a:t>Exam </a:t>
          </a:r>
        </a:p>
      </dsp:txBody>
      <dsp:txXfrm>
        <a:off x="2525257" y="4171186"/>
        <a:ext cx="1199943" cy="1199943"/>
      </dsp:txXfrm>
    </dsp:sp>
    <dsp:sp modelId="{FB6EE41E-17DD-49F0-8962-17F18CB44989}">
      <dsp:nvSpPr>
        <dsp:cNvPr id="0" name=""/>
        <dsp:cNvSpPr/>
      </dsp:nvSpPr>
      <dsp:spPr>
        <a:xfrm rot="15120000">
          <a:off x="2509948" y="3285270"/>
          <a:ext cx="451063" cy="572729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kern="1200"/>
        </a:p>
      </dsp:txBody>
      <dsp:txXfrm rot="10800000">
        <a:off x="2598515" y="3464164"/>
        <a:ext cx="315744" cy="343637"/>
      </dsp:txXfrm>
    </dsp:sp>
    <dsp:sp modelId="{43D52876-7EC5-44EA-BCF5-CC63EF249108}">
      <dsp:nvSpPr>
        <dsp:cNvPr id="0" name=""/>
        <dsp:cNvSpPr/>
      </dsp:nvSpPr>
      <dsp:spPr>
        <a:xfrm>
          <a:off x="1489353" y="1499341"/>
          <a:ext cx="1696975" cy="1696975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/>
            <a:t>Practice</a:t>
          </a:r>
        </a:p>
      </dsp:txBody>
      <dsp:txXfrm>
        <a:off x="1737869" y="1747857"/>
        <a:ext cx="1199943" cy="1199943"/>
      </dsp:txXfrm>
    </dsp:sp>
    <dsp:sp modelId="{74A72167-3023-4AE3-99A1-A3B2A70DB4FF}">
      <dsp:nvSpPr>
        <dsp:cNvPr id="0" name=""/>
        <dsp:cNvSpPr/>
      </dsp:nvSpPr>
      <dsp:spPr>
        <a:xfrm rot="19440000">
          <a:off x="3132685" y="1320118"/>
          <a:ext cx="451063" cy="572729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kern="1200"/>
        </a:p>
      </dsp:txBody>
      <dsp:txXfrm>
        <a:off x="3145607" y="1474433"/>
        <a:ext cx="315744" cy="34363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56DB48-BC2F-4614-B9C6-33D24A9AC427}">
      <dsp:nvSpPr>
        <dsp:cNvPr id="0" name=""/>
        <dsp:cNvSpPr/>
      </dsp:nvSpPr>
      <dsp:spPr>
        <a:xfrm>
          <a:off x="3126554" y="2114062"/>
          <a:ext cx="2687065" cy="2324420"/>
        </a:xfrm>
        <a:prstGeom prst="hexagon">
          <a:avLst>
            <a:gd name="adj" fmla="val 28570"/>
            <a:gd name="vf" fmla="val 115470"/>
          </a:avLst>
        </a:prstGeom>
        <a:solidFill>
          <a:srgbClr val="C0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/>
            <a:t>Your Country</a:t>
          </a:r>
        </a:p>
      </dsp:txBody>
      <dsp:txXfrm>
        <a:off x="3571838" y="2499251"/>
        <a:ext cx="1796497" cy="1554042"/>
      </dsp:txXfrm>
    </dsp:sp>
    <dsp:sp modelId="{1AE6886F-4CA1-43DA-8FDA-780CF1137334}">
      <dsp:nvSpPr>
        <dsp:cNvPr id="0" name=""/>
        <dsp:cNvSpPr/>
      </dsp:nvSpPr>
      <dsp:spPr>
        <a:xfrm>
          <a:off x="4809173" y="1001984"/>
          <a:ext cx="1013821" cy="873541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DCB7259-E925-4D1D-BB90-3F4885DEA9F2}">
      <dsp:nvSpPr>
        <dsp:cNvPr id="0" name=""/>
        <dsp:cNvSpPr/>
      </dsp:nvSpPr>
      <dsp:spPr>
        <a:xfrm>
          <a:off x="3374072" y="0"/>
          <a:ext cx="2202030" cy="1905015"/>
        </a:xfrm>
        <a:prstGeom prst="hexagon">
          <a:avLst>
            <a:gd name="adj" fmla="val 28570"/>
            <a:gd name="vf" fmla="val 115470"/>
          </a:avLst>
        </a:prstGeom>
        <a:solidFill>
          <a:srgbClr val="0070C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/>
            <a:t>Professional Provider</a:t>
          </a:r>
        </a:p>
      </dsp:txBody>
      <dsp:txXfrm>
        <a:off x="3738995" y="315702"/>
        <a:ext cx="1472184" cy="1273611"/>
      </dsp:txXfrm>
    </dsp:sp>
    <dsp:sp modelId="{B4510BF2-3A1F-487F-830E-C6A9E2441CB1}">
      <dsp:nvSpPr>
        <dsp:cNvPr id="0" name=""/>
        <dsp:cNvSpPr/>
      </dsp:nvSpPr>
      <dsp:spPr>
        <a:xfrm>
          <a:off x="5992382" y="2635041"/>
          <a:ext cx="1013821" cy="873541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368D0F0-9712-4C73-ABC3-DADBA9A54D9C}">
      <dsp:nvSpPr>
        <dsp:cNvPr id="0" name=""/>
        <dsp:cNvSpPr/>
      </dsp:nvSpPr>
      <dsp:spPr>
        <a:xfrm>
          <a:off x="5393590" y="1171712"/>
          <a:ext cx="2202030" cy="1905015"/>
        </a:xfrm>
        <a:prstGeom prst="hexagon">
          <a:avLst>
            <a:gd name="adj" fmla="val 28570"/>
            <a:gd name="vf" fmla="val 115470"/>
          </a:avLst>
        </a:prstGeom>
        <a:solidFill>
          <a:srgbClr val="0070C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/>
            <a:t>Professional Provider</a:t>
          </a:r>
        </a:p>
      </dsp:txBody>
      <dsp:txXfrm>
        <a:off x="5758513" y="1487414"/>
        <a:ext cx="1472184" cy="1273611"/>
      </dsp:txXfrm>
    </dsp:sp>
    <dsp:sp modelId="{5EB9D2FF-B92A-4D5A-8161-BC35181E9520}">
      <dsp:nvSpPr>
        <dsp:cNvPr id="0" name=""/>
        <dsp:cNvSpPr/>
      </dsp:nvSpPr>
      <dsp:spPr>
        <a:xfrm>
          <a:off x="5170449" y="4478456"/>
          <a:ext cx="1013821" cy="873541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3D084D3-CCBE-473B-943E-8EB7DA118AD0}">
      <dsp:nvSpPr>
        <dsp:cNvPr id="0" name=""/>
        <dsp:cNvSpPr/>
      </dsp:nvSpPr>
      <dsp:spPr>
        <a:xfrm>
          <a:off x="5393590" y="3475161"/>
          <a:ext cx="2202030" cy="1905015"/>
        </a:xfrm>
        <a:prstGeom prst="hexagon">
          <a:avLst>
            <a:gd name="adj" fmla="val 28570"/>
            <a:gd name="vf" fmla="val 115470"/>
          </a:avLst>
        </a:prstGeom>
        <a:solidFill>
          <a:srgbClr val="0070C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/>
            <a:t>Professional Provider</a:t>
          </a:r>
        </a:p>
      </dsp:txBody>
      <dsp:txXfrm>
        <a:off x="5758513" y="3790863"/>
        <a:ext cx="1472184" cy="1273611"/>
      </dsp:txXfrm>
    </dsp:sp>
    <dsp:sp modelId="{A8402FE5-04A3-4ACF-8909-A173778A55AD}">
      <dsp:nvSpPr>
        <dsp:cNvPr id="0" name=""/>
        <dsp:cNvSpPr/>
      </dsp:nvSpPr>
      <dsp:spPr>
        <a:xfrm>
          <a:off x="3131555" y="4669810"/>
          <a:ext cx="1013821" cy="873541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64EF74F-FE72-41C3-A501-6A8FE557CC51}">
      <dsp:nvSpPr>
        <dsp:cNvPr id="0" name=""/>
        <dsp:cNvSpPr/>
      </dsp:nvSpPr>
      <dsp:spPr>
        <a:xfrm>
          <a:off x="3374072" y="4648184"/>
          <a:ext cx="2202030" cy="1905015"/>
        </a:xfrm>
        <a:prstGeom prst="hexagon">
          <a:avLst>
            <a:gd name="adj" fmla="val 28570"/>
            <a:gd name="vf" fmla="val 115470"/>
          </a:avLst>
        </a:prstGeom>
        <a:solidFill>
          <a:srgbClr val="0070C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/>
            <a:t>Professional Provider</a:t>
          </a:r>
        </a:p>
      </dsp:txBody>
      <dsp:txXfrm>
        <a:off x="3738995" y="4963886"/>
        <a:ext cx="1472184" cy="1273611"/>
      </dsp:txXfrm>
    </dsp:sp>
    <dsp:sp modelId="{67B4ECE7-D8FF-4548-A251-6F997F0C63B7}">
      <dsp:nvSpPr>
        <dsp:cNvPr id="0" name=""/>
        <dsp:cNvSpPr/>
      </dsp:nvSpPr>
      <dsp:spPr>
        <a:xfrm>
          <a:off x="1928970" y="3037408"/>
          <a:ext cx="1013821" cy="873541"/>
        </a:xfrm>
        <a:prstGeom prst="hexagon">
          <a:avLst>
            <a:gd name="adj" fmla="val 28900"/>
            <a:gd name="vf" fmla="val 11547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DE5230E-A906-45C1-8BE6-A6BED2073439}">
      <dsp:nvSpPr>
        <dsp:cNvPr id="0" name=""/>
        <dsp:cNvSpPr/>
      </dsp:nvSpPr>
      <dsp:spPr>
        <a:xfrm>
          <a:off x="1345178" y="3476472"/>
          <a:ext cx="2202030" cy="1905015"/>
        </a:xfrm>
        <a:prstGeom prst="hexagon">
          <a:avLst>
            <a:gd name="adj" fmla="val 28570"/>
            <a:gd name="vf" fmla="val 115470"/>
          </a:avLst>
        </a:prstGeom>
        <a:solidFill>
          <a:srgbClr val="0070C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/>
            <a:t>Professional Provider</a:t>
          </a:r>
        </a:p>
      </dsp:txBody>
      <dsp:txXfrm>
        <a:off x="1710101" y="3792174"/>
        <a:ext cx="1472184" cy="1273611"/>
      </dsp:txXfrm>
    </dsp:sp>
    <dsp:sp modelId="{298FA3E0-B111-4AA8-8780-A0F82489AD70}">
      <dsp:nvSpPr>
        <dsp:cNvPr id="0" name=""/>
        <dsp:cNvSpPr/>
      </dsp:nvSpPr>
      <dsp:spPr>
        <a:xfrm>
          <a:off x="1345178" y="1169090"/>
          <a:ext cx="2202030" cy="1905015"/>
        </a:xfrm>
        <a:prstGeom prst="hexagon">
          <a:avLst>
            <a:gd name="adj" fmla="val 28570"/>
            <a:gd name="vf" fmla="val 115470"/>
          </a:avLst>
        </a:prstGeom>
        <a:solidFill>
          <a:srgbClr val="0070C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/>
            <a:t>Professional Provider</a:t>
          </a:r>
        </a:p>
      </dsp:txBody>
      <dsp:txXfrm>
        <a:off x="1710101" y="1484792"/>
        <a:ext cx="1472184" cy="127361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1/layout/HexagonRadial">
  <dgm:title val="Hexagon Radial"/>
  <dgm:desc val="Use to show a sequential process that relates to a central idea or theme. Limited to six Level 2 shapes. Works best with small amounts of text. Unused text does not appear, but remains available if you switch layouts."/>
  <dgm:catLst>
    <dgm:cat type="cycle" pri="8500"/>
    <dgm:cat type="officeonline" pri="9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l" for="ch" forName="Accent1" refType="w" fact="0.168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l" for="ch" forName="Parent" refType="w" fact="0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6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2" refType="w" fact="0.6413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Parent" refType="w" fact="0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l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7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3" refType="w" fact="0.4573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l" for="ch" forName="Accent2" refType="w" fact="0.6413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3" refType="w" fact="0.0554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l" for="ch" forName="Parent" refType="w" fact="0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l" for="ch" forName="Child2" refType="w" fact="0.5073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8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4" refType="w" fact="0.4573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l" for="ch" forName="Accent3" refType="w" fact="0.6413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l" for="ch" forName="Accent2" refType="w" fact="0.376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0554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l" for="ch" forName="Parent" refType="w" fact="0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l" for="ch" forName="Child2" refType="w" fact="0.5073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l" for="ch" forName="Child3" refType="w" fact="0.5073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l" for="ch" forName="Child1" refType="w" fact="0.0554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9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0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l" for="ch" forName="Accent6" refType="w" fact="0.0934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6" refType="w" fact="0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if>
      <dgm:else name="Name11">
        <dgm:choose name="Name12">
          <dgm:if name="Name13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4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r" for="ch" forName="Accent1" refType="w" fact="0.831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r" for="ch" forName="Parent" refType="w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15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2" refType="w" fact="0.3587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Parent" refType="w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r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16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3" refType="w" fact="0.5427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r" for="ch" forName="Accent2" refType="w" fact="0.3587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3" refType="w" fact="0.9446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r" for="ch" forName="Parent" refType="w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r" for="ch" forName="Child2" refType="w" fact="0.4927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17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4" refType="w" fact="0.5427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r" for="ch" forName="Accent3" refType="w" fact="0.3587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r" for="ch" forName="Accent2" refType="w" fact="0.623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9446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r" for="ch" forName="Parent" refType="w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r" for="ch" forName="Child2" refType="w" fact="0.4927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r" for="ch" forName="Child3" refType="w" fact="0.4927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r" for="ch" forName="Child1" refType="w" fact="0.9446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18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9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r" for="ch" forName="Accent6" refType="w" fact="0.9066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6" refType="w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else>
    </dgm:choose>
    <dgm:forEach name="wrapper" axis="self" ptType="parTrans">
      <dgm:forEach name="accentRepeat" axis="self">
        <dgm:layoutNode name="Accent" styleLbl="bgShp">
          <dgm:alg type="sp"/>
          <dgm:shape xmlns:r="http://schemas.openxmlformats.org/officeDocument/2006/relationships" type="hexagon" r:blip="" zOrderOff="-2">
            <dgm:adjLst>
              <dgm:adj idx="1" val="0.289"/>
              <dgm:adj idx="2" val="1.1547"/>
            </dgm:adjLst>
          </dgm:shape>
          <dgm:presOf/>
        </dgm:layoutNode>
      </dgm:forEach>
    </dgm:forEach>
    <dgm:forEach name="Name20" axis="ch" ptType="node" cnt="1">
      <dgm:layoutNode name="Parent" styleLbl="node0">
        <dgm:varLst>
          <dgm:chMax val="6"/>
          <dgm:chPref val="6"/>
        </dgm:varLst>
        <dgm:alg type="tx"/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1" axis="ch ch" ptType="node node" st="1 1" cnt="1 1">
      <dgm:layoutNode name="Accent1">
        <dgm:alg type="sp"/>
        <dgm:shape xmlns:r="http://schemas.openxmlformats.org/officeDocument/2006/relationships" r:blip="" zOrderOff="-2">
          <dgm:adjLst/>
        </dgm:shape>
        <dgm:presOf/>
        <dgm:constrLst/>
        <dgm:forEach name="Name22" ref="accentRepeat"/>
      </dgm:layoutNode>
      <dgm:layoutNode name="Child1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3" axis="ch ch" ptType="node node" st="1 2" cnt="1 1">
      <dgm:layoutNode name="Accent2">
        <dgm:alg type="sp"/>
        <dgm:shape xmlns:r="http://schemas.openxmlformats.org/officeDocument/2006/relationships" r:blip="" zOrderOff="-2">
          <dgm:adjLst/>
        </dgm:shape>
        <dgm:presOf/>
        <dgm:constrLst/>
        <dgm:forEach name="Name24" ref="accentRepeat"/>
      </dgm:layoutNode>
      <dgm:layoutNode name="Child2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5" axis="ch ch" ptType="node node" st="1 3" cnt="1 1">
      <dgm:layoutNode name="Accent3">
        <dgm:alg type="sp"/>
        <dgm:shape xmlns:r="http://schemas.openxmlformats.org/officeDocument/2006/relationships" r:blip="" zOrderOff="-2">
          <dgm:adjLst/>
        </dgm:shape>
        <dgm:presOf/>
        <dgm:constrLst/>
        <dgm:forEach name="Name26" ref="accentRepeat"/>
      </dgm:layoutNode>
      <dgm:layoutNode name="Child3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7" axis="ch ch" ptType="node node" st="1 4" cnt="1 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  <dgm:layoutNode name="Child4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9" axis="ch ch" ptType="node node" st="1 5" cnt="1 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30" ref="accentRepeat"/>
      </dgm:layoutNode>
      <dgm:layoutNode name="Child5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1" axis="ch ch" ptType="node node" st="1 6" cnt="1 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32" ref="accentRepeat"/>
      </dgm:layoutNode>
      <dgm:layoutNode name="Child6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AAA0D3-3B3D-4C53-A785-D9D83E6B5255}" type="datetimeFigureOut">
              <a:rPr lang="en-US" smtClean="0"/>
              <a:t>10/5/2020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DD3830-92EA-4DC0-9BC7-4E4F3FB6E3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8251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DE269F-5F61-447E-946D-84C720FDE5D3}" type="datetimeFigureOut">
              <a:rPr lang="en-US" smtClean="0"/>
              <a:t>10/5/2020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A3406E-0FDC-4F5E-B5E9-0C92B7C3F7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7422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Here’s How I picture you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A3406E-0FDC-4F5E-B5E9-0C92B7C3F76B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86084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Professional process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A3406E-0FDC-4F5E-B5E9-0C92B7C3F76B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13055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Setting the Bar:  Defining and Operationalizing Provider Certification Criteria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A3406E-0FDC-4F5E-B5E9-0C92B7C3F76B}" type="slidenum">
              <a:rPr lang="en-US" smtClean="0">
                <a:solidFill>
                  <a:prstClr val="black"/>
                </a:solidFill>
              </a:rPr>
              <a:pPr/>
              <a:t>21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41089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Professional process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A3406E-0FDC-4F5E-B5E9-0C92B7C3F76B}" type="slidenum">
              <a:rPr lang="en-US" smtClean="0">
                <a:solidFill>
                  <a:prstClr val="black"/>
                </a:solidFill>
              </a:rPr>
              <a:pPr/>
              <a:t>22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48848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Professional process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A3406E-0FDC-4F5E-B5E9-0C92B7C3F76B}" type="slidenum">
              <a:rPr lang="en-US" smtClean="0">
                <a:solidFill>
                  <a:prstClr val="black"/>
                </a:solidFill>
              </a:rPr>
              <a:pPr/>
              <a:t>25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12628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Professional process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A3406E-0FDC-4F5E-B5E9-0C92B7C3F76B}" type="slidenum">
              <a:rPr lang="en-US" smtClean="0">
                <a:solidFill>
                  <a:prstClr val="black"/>
                </a:solidFill>
              </a:rPr>
              <a:pPr/>
              <a:t>26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39394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Oversight:  Quality and Data Reporting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A3406E-0FDC-4F5E-B5E9-0C92B7C3F76B}" type="slidenum">
              <a:rPr lang="en-US" smtClean="0">
                <a:solidFill>
                  <a:prstClr val="black"/>
                </a:solidFill>
              </a:rPr>
              <a:pPr/>
              <a:t>27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72020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 dirty="0"/>
              <a:t>We are working on a draft calendar for 1 date for each active</a:t>
            </a:r>
            <a:r>
              <a:rPr lang="en-US" i="1" baseline="0" dirty="0"/>
              <a:t> country for 2020.  We will have it ready to share by the end of July for your feedback.</a:t>
            </a:r>
          </a:p>
          <a:p>
            <a:endParaRPr lang="en-US" i="1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3968DE-4DBB-427B-9EAD-D5C7FE474170}" type="slidenum">
              <a:rPr lang="en-US" smtClean="0">
                <a:solidFill>
                  <a:prstClr val="black"/>
                </a:solidFill>
              </a:rPr>
              <a:pPr/>
              <a:t>34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522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6C54D62-86AE-42F6-963C-0E69736F21BE}" type="slidenum">
              <a:rPr lang="en-US" smtClean="0">
                <a:solidFill>
                  <a:prstClr val="black"/>
                </a:solidFill>
              </a:rPr>
              <a:pPr/>
              <a:t>35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26924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DD629AB-1693-4602-A4AE-2BF39E68DE17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7496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7EA2BF-ECFF-4292-BB98-4DA26B0492FB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44955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 we have</a:t>
            </a:r>
            <a:r>
              <a:rPr lang="en-US" baseline="0" dirty="0"/>
              <a:t> a vision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A3406E-0FDC-4F5E-B5E9-0C92B7C3F76B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84647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That drives our mission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A3406E-0FDC-4F5E-B5E9-0C92B7C3F76B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75829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 why am I here?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A3406E-0FDC-4F5E-B5E9-0C92B7C3F76B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5752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Despite knowing</a:t>
            </a:r>
            <a:r>
              <a:rPr lang="en-US" baseline="0" dirty="0" smtClean="0"/>
              <a:t> all of this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A3406E-0FDC-4F5E-B5E9-0C92B7C3F76B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70384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Professional process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A3406E-0FDC-4F5E-B5E9-0C92B7C3F76B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56684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Professional process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A3406E-0FDC-4F5E-B5E9-0C92B7C3F76B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03365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8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8.xml"/></Relationships>
</file>

<file path=ppt/slideLayouts/_rels/slideLayout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8.xml"/></Relationships>
</file>

<file path=ppt/slideLayouts/_rels/slideLayout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8.xml"/></Relationships>
</file>

<file path=ppt/slideLayouts/_rels/slideLayout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Master" Target="../slideMasters/slideMaster19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0" y="5638800"/>
            <a:ext cx="12192000" cy="1295400"/>
          </a:xfrm>
          <a:prstGeom prst="rect">
            <a:avLst/>
          </a:prstGeom>
          <a:solidFill>
            <a:srgbClr val="0000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5" name="AutoShape 8"/>
          <p:cNvSpPr>
            <a:spLocks noChangeArrowheads="1"/>
          </p:cNvSpPr>
          <p:nvPr/>
        </p:nvSpPr>
        <p:spPr bwMode="auto">
          <a:xfrm>
            <a:off x="0" y="5562600"/>
            <a:ext cx="12192000" cy="1371600"/>
          </a:xfrm>
          <a:prstGeom prst="flowChartManualInput">
            <a:avLst/>
          </a:prstGeom>
          <a:gradFill rotWithShape="1">
            <a:gsLst>
              <a:gs pos="0">
                <a:schemeClr val="accent2">
                  <a:gamma/>
                  <a:shade val="56078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56078"/>
                  <a:invGamma/>
                </a:schemeClr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>
            <a:lvl1pPr>
              <a:defRPr>
                <a:solidFill>
                  <a:srgbClr val="800000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48F136-BE97-4E59-90F7-A3EC2ABF341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4794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47A7C8A-DD93-4C4C-8312-8809D48B5AE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7520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EE3A9-D1B5-436F-B360-E44BD6F0A03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DD6B9-3AA0-45AE-BF05-DDA9133EA6A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3321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EE3A9-D1B5-436F-B360-E44BD6F0A03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DD6B9-3AA0-45AE-BF05-DDA9133EA6A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1256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EE3A9-D1B5-436F-B360-E44BD6F0A03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DD6B9-3AA0-45AE-BF05-DDA9133EA6A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3209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EE3A9-D1B5-436F-B360-E44BD6F0A03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DD6B9-3AA0-45AE-BF05-DDA9133EA6A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9333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EE3A9-D1B5-436F-B360-E44BD6F0A03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DD6B9-3AA0-45AE-BF05-DDA9133EA6A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1226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EE3A9-D1B5-436F-B360-E44BD6F0A03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DD6B9-3AA0-45AE-BF05-DDA9133EA6A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6841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EE3A9-D1B5-436F-B360-E44BD6F0A03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DD6B9-3AA0-45AE-BF05-DDA9133EA6A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901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EE3A9-D1B5-436F-B360-E44BD6F0A03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DD6B9-3AA0-45AE-BF05-DDA9133EA6A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4078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EE3A9-D1B5-436F-B360-E44BD6F0A03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DD6B9-3AA0-45AE-BF05-DDA9133EA6A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7287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EE3A9-D1B5-436F-B360-E44BD6F0A03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DD6B9-3AA0-45AE-BF05-DDA9133EA6A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131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AE02492-4677-421E-B33D-A959F76D1B4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2900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EE3A9-D1B5-436F-B360-E44BD6F0A03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DD6B9-3AA0-45AE-BF05-DDA9133EA6A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8871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AEBF0-4467-4B91-B453-DEEC26A8EC1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F3E5D-8F3E-4289-BF29-C0524CBABEA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9212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AEBF0-4467-4B91-B453-DEEC26A8EC1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F3E5D-8F3E-4289-BF29-C0524CBABEA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5370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AEBF0-4467-4B91-B453-DEEC26A8EC1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F3E5D-8F3E-4289-BF29-C0524CBABEA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7619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AEBF0-4467-4B91-B453-DEEC26A8EC1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F3E5D-8F3E-4289-BF29-C0524CBABEA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282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AEBF0-4467-4B91-B453-DEEC26A8EC1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F3E5D-8F3E-4289-BF29-C0524CBABEA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6406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AEBF0-4467-4B91-B453-DEEC26A8EC1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F3E5D-8F3E-4289-BF29-C0524CBABEA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3563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AEBF0-4467-4B91-B453-DEEC26A8EC1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F3E5D-8F3E-4289-BF29-C0524CBABEA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4103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AEBF0-4467-4B91-B453-DEEC26A8EC1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F3E5D-8F3E-4289-BF29-C0524CBABEA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1503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AEBF0-4467-4B91-B453-DEEC26A8EC1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F3E5D-8F3E-4289-BF29-C0524CBABEA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2148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600203"/>
            <a:ext cx="109728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D25A01-3C60-4507-8D88-21A859D734A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0080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AEBF0-4467-4B91-B453-DEEC26A8EC1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F3E5D-8F3E-4289-BF29-C0524CBABEA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403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AEBF0-4467-4B91-B453-DEEC26A8EC1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F3E5D-8F3E-4289-BF29-C0524CBABEA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4410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17"/>
          <a:stretch>
            <a:fillRect/>
          </a:stretch>
        </p:blipFill>
        <p:spPr bwMode="auto">
          <a:xfrm>
            <a:off x="0" y="0"/>
            <a:ext cx="12192000" cy="332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5"/>
          <p:cNvCxnSpPr/>
          <p:nvPr userDrawn="1"/>
        </p:nvCxnSpPr>
        <p:spPr>
          <a:xfrm>
            <a:off x="838200" y="6477000"/>
            <a:ext cx="10515600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0" y="1994916"/>
            <a:ext cx="12192000" cy="2667000"/>
          </a:xfrm>
        </p:spPr>
        <p:txBody>
          <a:bodyPr>
            <a:noAutofit/>
          </a:bodyPr>
          <a:lstStyle>
            <a:lvl1pPr marL="0" indent="0" algn="ctr">
              <a:buNone/>
              <a:defRPr sz="6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1219200" y="4876800"/>
            <a:ext cx="9753600" cy="83820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40031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3440" y="1600201"/>
            <a:ext cx="10500360" cy="3840163"/>
          </a:xfrm>
        </p:spPr>
        <p:txBody>
          <a:bodyPr/>
          <a:lstStyle>
            <a:lvl1pPr>
              <a:defRPr/>
            </a:lvl1pPr>
            <a:lvl2pPr>
              <a:spcBef>
                <a:spcPts val="200"/>
              </a:spcBef>
              <a:defRPr/>
            </a:lvl2pPr>
            <a:lvl3pPr>
              <a:spcBef>
                <a:spcPts val="200"/>
              </a:spcBef>
              <a:defRPr/>
            </a:lvl3pPr>
            <a:lvl4pPr>
              <a:spcBef>
                <a:spcPts val="200"/>
              </a:spcBef>
              <a:defRPr/>
            </a:lvl4pPr>
            <a:lvl5pPr>
              <a:spcBef>
                <a:spcPts val="2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853440" y="548641"/>
            <a:ext cx="10500360" cy="640080"/>
          </a:xfrm>
          <a:solidFill>
            <a:srgbClr val="002060">
              <a:alpha val="75000"/>
            </a:srgbClr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435514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4684" y="1600201"/>
            <a:ext cx="5865283" cy="436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3440" y="1524001"/>
            <a:ext cx="6156960" cy="3840163"/>
          </a:xfrm>
        </p:spPr>
        <p:txBody>
          <a:bodyPr/>
          <a:lstStyle>
            <a:lvl1pPr>
              <a:defRPr/>
            </a:lvl1pPr>
            <a:lvl2pPr>
              <a:spcBef>
                <a:spcPts val="200"/>
              </a:spcBef>
              <a:defRPr/>
            </a:lvl2pPr>
            <a:lvl3pPr>
              <a:spcBef>
                <a:spcPts val="200"/>
              </a:spcBef>
              <a:defRPr/>
            </a:lvl3pPr>
            <a:lvl4pPr>
              <a:spcBef>
                <a:spcPts val="200"/>
              </a:spcBef>
              <a:defRPr/>
            </a:lvl4pPr>
            <a:lvl5pPr>
              <a:spcBef>
                <a:spcPts val="2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853440" y="548641"/>
            <a:ext cx="10500360" cy="640080"/>
          </a:xfrm>
          <a:solidFill>
            <a:schemeClr val="accent1">
              <a:alpha val="74902"/>
            </a:schemeClr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97814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 userDrawn="1"/>
        </p:nvCxnSpPr>
        <p:spPr>
          <a:xfrm>
            <a:off x="838200" y="6400800"/>
            <a:ext cx="10515600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801" y="6019801"/>
            <a:ext cx="1037167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3440" y="1524001"/>
            <a:ext cx="4998720" cy="3840163"/>
          </a:xfrm>
        </p:spPr>
        <p:txBody>
          <a:bodyPr/>
          <a:lstStyle>
            <a:lvl2pPr>
              <a:spcBef>
                <a:spcPts val="200"/>
              </a:spcBef>
              <a:defRPr/>
            </a:lvl2pPr>
            <a:lvl3pPr>
              <a:spcBef>
                <a:spcPts val="200"/>
              </a:spcBef>
              <a:defRPr/>
            </a:lvl3pPr>
            <a:lvl4pPr>
              <a:spcBef>
                <a:spcPts val="200"/>
              </a:spcBef>
              <a:defRPr/>
            </a:lvl4pPr>
            <a:lvl5pPr>
              <a:spcBef>
                <a:spcPts val="2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0"/>
          </p:nvPr>
        </p:nvSpPr>
        <p:spPr>
          <a:xfrm>
            <a:off x="6299200" y="1524001"/>
            <a:ext cx="4998720" cy="3840163"/>
          </a:xfrm>
        </p:spPr>
        <p:txBody>
          <a:bodyPr/>
          <a:lstStyle>
            <a:lvl2pPr>
              <a:spcBef>
                <a:spcPts val="200"/>
              </a:spcBef>
              <a:defRPr/>
            </a:lvl2pPr>
            <a:lvl3pPr>
              <a:spcBef>
                <a:spcPts val="200"/>
              </a:spcBef>
              <a:defRPr/>
            </a:lvl3pPr>
            <a:lvl4pPr>
              <a:spcBef>
                <a:spcPts val="200"/>
              </a:spcBef>
              <a:defRPr/>
            </a:lvl4pPr>
            <a:lvl5pPr>
              <a:spcBef>
                <a:spcPts val="2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853440" y="548640"/>
            <a:ext cx="10500360" cy="640080"/>
          </a:xfrm>
          <a:solidFill>
            <a:srgbClr val="2D9CAC">
              <a:alpha val="74902"/>
            </a:srgbClr>
          </a:solidFill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06882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 userDrawn="1"/>
        </p:nvCxnSpPr>
        <p:spPr>
          <a:xfrm>
            <a:off x="838200" y="6400800"/>
            <a:ext cx="10515600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801" y="6019801"/>
            <a:ext cx="1037167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92040" y="1676401"/>
            <a:ext cx="6461760" cy="3840163"/>
          </a:xfrm>
        </p:spPr>
        <p:txBody>
          <a:bodyPr/>
          <a:lstStyle>
            <a:lvl1pPr>
              <a:defRPr/>
            </a:lvl1pPr>
            <a:lvl2pPr>
              <a:spcBef>
                <a:spcPts val="200"/>
              </a:spcBef>
              <a:defRPr/>
            </a:lvl2pPr>
            <a:lvl3pPr>
              <a:spcBef>
                <a:spcPts val="200"/>
              </a:spcBef>
              <a:defRPr/>
            </a:lvl3pPr>
            <a:lvl4pPr>
              <a:spcBef>
                <a:spcPts val="200"/>
              </a:spcBef>
              <a:defRPr/>
            </a:lvl4pPr>
            <a:lvl5pPr>
              <a:spcBef>
                <a:spcPts val="2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853440" y="548640"/>
            <a:ext cx="10500360" cy="640080"/>
          </a:xfrm>
          <a:solidFill>
            <a:schemeClr val="accent1">
              <a:alpha val="74902"/>
            </a:schemeClr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6370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4508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838200" y="1571625"/>
            <a:ext cx="10515600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9001" y="5715000"/>
            <a:ext cx="4519084" cy="335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853440" y="548641"/>
            <a:ext cx="10525760" cy="914083"/>
          </a:xfrm>
          <a:prstGeom prst="rect">
            <a:avLst/>
          </a:prstGeom>
        </p:spPr>
        <p:txBody>
          <a:bodyPr rtlCol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838200" y="1752600"/>
            <a:ext cx="10515600" cy="3962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99401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4508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838200" y="1571625"/>
            <a:ext cx="10515600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801" y="6086476"/>
            <a:ext cx="1037167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853440" y="548641"/>
            <a:ext cx="10525760" cy="914083"/>
          </a:xfrm>
          <a:prstGeom prst="rect">
            <a:avLst/>
          </a:prstGeom>
        </p:spPr>
        <p:txBody>
          <a:bodyPr rtlCol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838200" y="1752600"/>
            <a:ext cx="10515600" cy="3962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37468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3149600" y="1588"/>
            <a:ext cx="83312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pic>
        <p:nvPicPr>
          <p:cNvPr id="6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1588"/>
            <a:ext cx="3048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65600" y="1828801"/>
            <a:ext cx="6197600" cy="2209483"/>
          </a:xfrm>
        </p:spPr>
        <p:txBody>
          <a:bodyPr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11480799" y="914400"/>
            <a:ext cx="812800" cy="5791200"/>
          </a:xfrm>
        </p:spPr>
        <p:txBody>
          <a:bodyPr vert="vert270"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1297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09600" y="1600203"/>
            <a:ext cx="109728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58DA73B-95F6-4DC3-A45D-9262AB895BB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426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-203200" y="0"/>
            <a:ext cx="12700000" cy="1295400"/>
          </a:xfrm>
          <a:prstGeom prst="rect">
            <a:avLst/>
          </a:prstGeom>
          <a:solidFill>
            <a:schemeClr val="tx2"/>
          </a:solidFill>
          <a:ln w="571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838200" y="1600200"/>
            <a:ext cx="10515600" cy="609600"/>
          </a:xfrm>
        </p:spPr>
        <p:txBody>
          <a:bodyPr/>
          <a:lstStyle>
            <a:lvl1pPr marL="0" indent="0">
              <a:buNone/>
              <a:defRPr b="1">
                <a:solidFill>
                  <a:schemeClr val="accent3"/>
                </a:solidFill>
              </a:defRPr>
            </a:lvl1pPr>
            <a:lvl2pPr marL="457200" indent="0">
              <a:spcBef>
                <a:spcPts val="200"/>
              </a:spcBef>
              <a:buNone/>
              <a:defRPr/>
            </a:lvl2pPr>
            <a:lvl3pPr>
              <a:spcBef>
                <a:spcPts val="200"/>
              </a:spcBef>
              <a:defRPr/>
            </a:lvl3pPr>
            <a:lvl4pPr>
              <a:spcBef>
                <a:spcPts val="200"/>
              </a:spcBef>
              <a:defRPr/>
            </a:lvl4pPr>
            <a:lvl5pPr>
              <a:spcBef>
                <a:spcPts val="200"/>
              </a:spcBef>
              <a:defRPr/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3440" y="320041"/>
            <a:ext cx="10500360" cy="914083"/>
          </a:xfrm>
          <a:solidFill>
            <a:schemeClr val="accent1">
              <a:alpha val="74902"/>
            </a:schemeClr>
          </a:solidFill>
          <a:ln>
            <a:solidFill>
              <a:schemeClr val="accent2"/>
            </a:solidFill>
          </a:ln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0"/>
          </p:nvPr>
        </p:nvSpPr>
        <p:spPr>
          <a:xfrm>
            <a:off x="838200" y="2209800"/>
            <a:ext cx="10515600" cy="3962400"/>
          </a:xfrm>
        </p:spPr>
        <p:txBody>
          <a:bodyPr/>
          <a:lstStyle>
            <a:lvl1pPr marL="457200" indent="-457200">
              <a:buFont typeface="Arial" pitchFamily="34" charset="0"/>
              <a:buChar char="•"/>
              <a:defRPr sz="28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81851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100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082800" y="3429000"/>
            <a:ext cx="8026400" cy="2667000"/>
          </a:xfrm>
        </p:spPr>
        <p:txBody>
          <a:bodyPr>
            <a:noAutofit/>
          </a:bodyPr>
          <a:lstStyle>
            <a:lvl1pPr marL="0" indent="0" algn="ctr">
              <a:buNone/>
              <a:defRPr sz="6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83150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9200" y="2286001"/>
            <a:ext cx="5283200" cy="914083"/>
          </a:xfrm>
          <a:noFill/>
        </p:spPr>
        <p:txBody>
          <a:bodyPr anchor="t"/>
          <a:lstStyle>
            <a:lvl1pPr algn="ctr">
              <a:defRPr sz="4800" i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799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6248400"/>
            <a:ext cx="12192000" cy="609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6096000" y="1676400"/>
            <a:ext cx="6096000" cy="4572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12192000" cy="1676400"/>
          </a:xfrm>
          <a:prstGeom prst="rect">
            <a:avLst/>
          </a:prstGeom>
          <a:solidFill>
            <a:srgbClr val="0078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838200" y="6400800"/>
            <a:ext cx="10515600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53440" y="548641"/>
            <a:ext cx="10500360" cy="914083"/>
          </a:xfrm>
          <a:noFill/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0"/>
          </p:nvPr>
        </p:nvSpPr>
        <p:spPr>
          <a:xfrm>
            <a:off x="6299200" y="1828801"/>
            <a:ext cx="5242560" cy="3840163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spcBef>
                <a:spcPts val="200"/>
              </a:spcBef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spcBef>
                <a:spcPts val="200"/>
              </a:spcBef>
              <a:defRPr/>
            </a:lvl3pPr>
            <a:lvl4pPr>
              <a:spcBef>
                <a:spcPts val="200"/>
              </a:spcBef>
              <a:defRPr/>
            </a:lvl4pPr>
            <a:lvl5pPr>
              <a:spcBef>
                <a:spcPts val="2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617365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17"/>
          <a:stretch>
            <a:fillRect/>
          </a:stretch>
        </p:blipFill>
        <p:spPr bwMode="auto">
          <a:xfrm>
            <a:off x="0" y="0"/>
            <a:ext cx="12192000" cy="332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5"/>
          <p:cNvCxnSpPr/>
          <p:nvPr userDrawn="1"/>
        </p:nvCxnSpPr>
        <p:spPr>
          <a:xfrm>
            <a:off x="838200" y="6477000"/>
            <a:ext cx="10515600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0" y="1994916"/>
            <a:ext cx="12192000" cy="2667000"/>
          </a:xfrm>
        </p:spPr>
        <p:txBody>
          <a:bodyPr>
            <a:noAutofit/>
          </a:bodyPr>
          <a:lstStyle>
            <a:lvl1pPr marL="0" indent="0" algn="ctr">
              <a:buNone/>
              <a:defRPr sz="6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1219200" y="4876800"/>
            <a:ext cx="9753600" cy="83820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56764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18238"/>
            <a:ext cx="12192000" cy="639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3440" y="1600201"/>
            <a:ext cx="10500360" cy="3840163"/>
          </a:xfrm>
        </p:spPr>
        <p:txBody>
          <a:bodyPr/>
          <a:lstStyle>
            <a:lvl1pPr>
              <a:defRPr/>
            </a:lvl1pPr>
            <a:lvl2pPr>
              <a:spcBef>
                <a:spcPts val="200"/>
              </a:spcBef>
              <a:defRPr/>
            </a:lvl2pPr>
            <a:lvl3pPr>
              <a:spcBef>
                <a:spcPts val="200"/>
              </a:spcBef>
              <a:defRPr/>
            </a:lvl3pPr>
            <a:lvl4pPr>
              <a:spcBef>
                <a:spcPts val="200"/>
              </a:spcBef>
              <a:defRPr/>
            </a:lvl4pPr>
            <a:lvl5pPr>
              <a:spcBef>
                <a:spcPts val="2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853440" y="548641"/>
            <a:ext cx="10500360" cy="640080"/>
          </a:xfrm>
          <a:solidFill>
            <a:srgbClr val="002060">
              <a:alpha val="75000"/>
            </a:srgbClr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1928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4684" y="1600201"/>
            <a:ext cx="5865283" cy="436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18238"/>
            <a:ext cx="12192000" cy="639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3440" y="1524001"/>
            <a:ext cx="6156960" cy="3840163"/>
          </a:xfrm>
        </p:spPr>
        <p:txBody>
          <a:bodyPr/>
          <a:lstStyle>
            <a:lvl1pPr>
              <a:defRPr/>
            </a:lvl1pPr>
            <a:lvl2pPr>
              <a:spcBef>
                <a:spcPts val="200"/>
              </a:spcBef>
              <a:defRPr/>
            </a:lvl2pPr>
            <a:lvl3pPr>
              <a:spcBef>
                <a:spcPts val="200"/>
              </a:spcBef>
              <a:defRPr/>
            </a:lvl3pPr>
            <a:lvl4pPr>
              <a:spcBef>
                <a:spcPts val="200"/>
              </a:spcBef>
              <a:defRPr/>
            </a:lvl4pPr>
            <a:lvl5pPr>
              <a:spcBef>
                <a:spcPts val="2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853440" y="548641"/>
            <a:ext cx="10500360" cy="640080"/>
          </a:xfrm>
          <a:solidFill>
            <a:schemeClr val="accent1">
              <a:alpha val="74902"/>
            </a:schemeClr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98563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 userDrawn="1"/>
        </p:nvCxnSpPr>
        <p:spPr>
          <a:xfrm>
            <a:off x="838200" y="6400800"/>
            <a:ext cx="10515600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801" y="6019801"/>
            <a:ext cx="1037167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3440" y="1524001"/>
            <a:ext cx="4998720" cy="3840163"/>
          </a:xfrm>
        </p:spPr>
        <p:txBody>
          <a:bodyPr/>
          <a:lstStyle>
            <a:lvl2pPr>
              <a:spcBef>
                <a:spcPts val="200"/>
              </a:spcBef>
              <a:defRPr/>
            </a:lvl2pPr>
            <a:lvl3pPr>
              <a:spcBef>
                <a:spcPts val="200"/>
              </a:spcBef>
              <a:defRPr/>
            </a:lvl3pPr>
            <a:lvl4pPr>
              <a:spcBef>
                <a:spcPts val="200"/>
              </a:spcBef>
              <a:defRPr/>
            </a:lvl4pPr>
            <a:lvl5pPr>
              <a:spcBef>
                <a:spcPts val="2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0"/>
          </p:nvPr>
        </p:nvSpPr>
        <p:spPr>
          <a:xfrm>
            <a:off x="6299200" y="1524001"/>
            <a:ext cx="4998720" cy="3840163"/>
          </a:xfrm>
        </p:spPr>
        <p:txBody>
          <a:bodyPr/>
          <a:lstStyle>
            <a:lvl2pPr>
              <a:spcBef>
                <a:spcPts val="200"/>
              </a:spcBef>
              <a:defRPr/>
            </a:lvl2pPr>
            <a:lvl3pPr>
              <a:spcBef>
                <a:spcPts val="200"/>
              </a:spcBef>
              <a:defRPr/>
            </a:lvl3pPr>
            <a:lvl4pPr>
              <a:spcBef>
                <a:spcPts val="200"/>
              </a:spcBef>
              <a:defRPr/>
            </a:lvl4pPr>
            <a:lvl5pPr>
              <a:spcBef>
                <a:spcPts val="2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853440" y="548640"/>
            <a:ext cx="10500360" cy="640080"/>
          </a:xfrm>
          <a:solidFill>
            <a:srgbClr val="2D9CAC">
              <a:alpha val="74902"/>
            </a:srgbClr>
          </a:solidFill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53103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 userDrawn="1"/>
        </p:nvCxnSpPr>
        <p:spPr>
          <a:xfrm>
            <a:off x="838200" y="6400800"/>
            <a:ext cx="10515600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801" y="6019801"/>
            <a:ext cx="1037167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92040" y="1676401"/>
            <a:ext cx="6461760" cy="3840163"/>
          </a:xfrm>
        </p:spPr>
        <p:txBody>
          <a:bodyPr/>
          <a:lstStyle>
            <a:lvl1pPr>
              <a:defRPr/>
            </a:lvl1pPr>
            <a:lvl2pPr>
              <a:spcBef>
                <a:spcPts val="200"/>
              </a:spcBef>
              <a:defRPr/>
            </a:lvl2pPr>
            <a:lvl3pPr>
              <a:spcBef>
                <a:spcPts val="200"/>
              </a:spcBef>
              <a:defRPr/>
            </a:lvl3pPr>
            <a:lvl4pPr>
              <a:spcBef>
                <a:spcPts val="200"/>
              </a:spcBef>
              <a:defRPr/>
            </a:lvl4pPr>
            <a:lvl5pPr>
              <a:spcBef>
                <a:spcPts val="2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853440" y="548640"/>
            <a:ext cx="10500360" cy="640080"/>
          </a:xfrm>
          <a:solidFill>
            <a:schemeClr val="accent1">
              <a:alpha val="74902"/>
            </a:schemeClr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58727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4508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838200" y="1571625"/>
            <a:ext cx="10515600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9001" y="5715000"/>
            <a:ext cx="4519084" cy="335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853440" y="548641"/>
            <a:ext cx="10525760" cy="914083"/>
          </a:xfrm>
          <a:prstGeom prst="rect">
            <a:avLst/>
          </a:prstGeom>
        </p:spPr>
        <p:txBody>
          <a:bodyPr rtlCol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838200" y="1752600"/>
            <a:ext cx="10515600" cy="3962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18429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49C27CE-243C-4D46-B205-B3FB75BB322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5498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4508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838200" y="1571625"/>
            <a:ext cx="10515600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801" y="6086476"/>
            <a:ext cx="1037167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853440" y="548641"/>
            <a:ext cx="10525760" cy="914083"/>
          </a:xfrm>
          <a:prstGeom prst="rect">
            <a:avLst/>
          </a:prstGeom>
        </p:spPr>
        <p:txBody>
          <a:bodyPr rtlCol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838200" y="1752600"/>
            <a:ext cx="10515600" cy="3962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98000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3149600" y="1588"/>
            <a:ext cx="83312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pic>
        <p:nvPicPr>
          <p:cNvPr id="6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1588"/>
            <a:ext cx="3048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65600" y="1828801"/>
            <a:ext cx="6197600" cy="2209483"/>
          </a:xfrm>
        </p:spPr>
        <p:txBody>
          <a:bodyPr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11480799" y="914400"/>
            <a:ext cx="812800" cy="5791200"/>
          </a:xfrm>
        </p:spPr>
        <p:txBody>
          <a:bodyPr vert="vert270"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4070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-203200" y="0"/>
            <a:ext cx="12700000" cy="1295400"/>
          </a:xfrm>
          <a:prstGeom prst="rect">
            <a:avLst/>
          </a:prstGeom>
          <a:solidFill>
            <a:schemeClr val="tx2"/>
          </a:solidFill>
          <a:ln w="571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0" y="6218238"/>
            <a:ext cx="12192001" cy="639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838200" y="1600200"/>
            <a:ext cx="10515600" cy="609600"/>
          </a:xfrm>
        </p:spPr>
        <p:txBody>
          <a:bodyPr/>
          <a:lstStyle>
            <a:lvl1pPr marL="0" indent="0">
              <a:buNone/>
              <a:defRPr b="1">
                <a:solidFill>
                  <a:schemeClr val="accent3"/>
                </a:solidFill>
              </a:defRPr>
            </a:lvl1pPr>
            <a:lvl2pPr marL="457200" indent="0">
              <a:spcBef>
                <a:spcPts val="200"/>
              </a:spcBef>
              <a:buNone/>
              <a:defRPr/>
            </a:lvl2pPr>
            <a:lvl3pPr>
              <a:spcBef>
                <a:spcPts val="200"/>
              </a:spcBef>
              <a:defRPr/>
            </a:lvl3pPr>
            <a:lvl4pPr>
              <a:spcBef>
                <a:spcPts val="200"/>
              </a:spcBef>
              <a:defRPr/>
            </a:lvl4pPr>
            <a:lvl5pPr>
              <a:spcBef>
                <a:spcPts val="200"/>
              </a:spcBef>
              <a:defRPr/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3440" y="320041"/>
            <a:ext cx="10500360" cy="914083"/>
          </a:xfrm>
          <a:solidFill>
            <a:schemeClr val="accent1">
              <a:alpha val="74902"/>
            </a:schemeClr>
          </a:solidFill>
          <a:ln>
            <a:solidFill>
              <a:schemeClr val="accent2"/>
            </a:solidFill>
          </a:ln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0"/>
          </p:nvPr>
        </p:nvSpPr>
        <p:spPr>
          <a:xfrm>
            <a:off x="838200" y="2209800"/>
            <a:ext cx="10515600" cy="3962400"/>
          </a:xfrm>
        </p:spPr>
        <p:txBody>
          <a:bodyPr/>
          <a:lstStyle>
            <a:lvl1pPr marL="457200" indent="-457200">
              <a:buFont typeface="Arial" pitchFamily="34" charset="0"/>
              <a:buChar char="•"/>
              <a:defRPr sz="28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91832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100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082800" y="3429000"/>
            <a:ext cx="8026400" cy="2667000"/>
          </a:xfrm>
        </p:spPr>
        <p:txBody>
          <a:bodyPr>
            <a:noAutofit/>
          </a:bodyPr>
          <a:lstStyle>
            <a:lvl1pPr marL="0" indent="0" algn="ctr">
              <a:buNone/>
              <a:defRPr sz="6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46289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9200" y="2286001"/>
            <a:ext cx="5283200" cy="914083"/>
          </a:xfrm>
          <a:noFill/>
        </p:spPr>
        <p:txBody>
          <a:bodyPr anchor="t"/>
          <a:lstStyle>
            <a:lvl1pPr algn="ctr">
              <a:defRPr sz="4800" i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30736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6248400"/>
            <a:ext cx="12192000" cy="609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6096000" y="1676400"/>
            <a:ext cx="6096000" cy="4572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12192000" cy="1676400"/>
          </a:xfrm>
          <a:prstGeom prst="rect">
            <a:avLst/>
          </a:prstGeom>
          <a:solidFill>
            <a:srgbClr val="0078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838200" y="6400800"/>
            <a:ext cx="10515600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53440" y="548641"/>
            <a:ext cx="10500360" cy="914083"/>
          </a:xfrm>
          <a:noFill/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0"/>
          </p:nvPr>
        </p:nvSpPr>
        <p:spPr>
          <a:xfrm>
            <a:off x="6299200" y="1828801"/>
            <a:ext cx="5242560" cy="3840163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spcBef>
                <a:spcPts val="200"/>
              </a:spcBef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spcBef>
                <a:spcPts val="200"/>
              </a:spcBef>
              <a:defRPr/>
            </a:lvl3pPr>
            <a:lvl4pPr>
              <a:spcBef>
                <a:spcPts val="200"/>
              </a:spcBef>
              <a:defRPr/>
            </a:lvl4pPr>
            <a:lvl5pPr>
              <a:spcBef>
                <a:spcPts val="2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119988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082800" y="3429000"/>
            <a:ext cx="8026400" cy="2667000"/>
          </a:xfrm>
        </p:spPr>
        <p:txBody>
          <a:bodyPr>
            <a:noAutofit/>
          </a:bodyPr>
          <a:lstStyle>
            <a:lvl1pPr marL="0" indent="0" algn="ctr">
              <a:buNone/>
              <a:defRPr sz="6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49750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3454400" y="1828801"/>
            <a:ext cx="8026400" cy="3840163"/>
          </a:xfrm>
        </p:spPr>
        <p:txBody>
          <a:bodyPr/>
          <a:lstStyle>
            <a:lvl2pPr>
              <a:spcBef>
                <a:spcPts val="200"/>
              </a:spcBef>
              <a:defRPr/>
            </a:lvl2pPr>
            <a:lvl3pPr>
              <a:spcBef>
                <a:spcPts val="200"/>
              </a:spcBef>
              <a:defRPr/>
            </a:lvl3pPr>
            <a:lvl4pPr>
              <a:spcBef>
                <a:spcPts val="200"/>
              </a:spcBef>
              <a:defRPr/>
            </a:lvl4pPr>
            <a:lvl5pPr>
              <a:spcBef>
                <a:spcPts val="2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54400" y="548641"/>
            <a:ext cx="8026400" cy="914083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713" y="2059"/>
            <a:ext cx="3048000" cy="6858000"/>
          </a:xfrm>
          <a:prstGeom prst="rect">
            <a:avLst/>
          </a:prstGeom>
        </p:spPr>
      </p:pic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8128000" y="6492876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>
                <a:solidFill>
                  <a:srgbClr val="007889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00B025CF-04B7-4070-8618-59E1B3178619}" type="datetime1">
              <a:rPr lang="en-US" smtClean="0"/>
              <a:pPr/>
              <a:t>10/5/2020</a:t>
            </a:fld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72800" y="6492876"/>
            <a:ext cx="508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>
                <a:solidFill>
                  <a:srgbClr val="007889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80E1AA81-0214-412B-B17C-F2329A732E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5631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853440" y="1828801"/>
            <a:ext cx="10500360" cy="3840163"/>
          </a:xfrm>
        </p:spPr>
        <p:txBody>
          <a:bodyPr/>
          <a:lstStyle>
            <a:lvl2pPr>
              <a:spcBef>
                <a:spcPts val="200"/>
              </a:spcBef>
              <a:defRPr/>
            </a:lvl2pPr>
            <a:lvl3pPr>
              <a:spcBef>
                <a:spcPts val="200"/>
              </a:spcBef>
              <a:defRPr/>
            </a:lvl3pPr>
            <a:lvl4pPr>
              <a:spcBef>
                <a:spcPts val="200"/>
              </a:spcBef>
              <a:defRPr/>
            </a:lvl4pPr>
            <a:lvl5pPr>
              <a:spcBef>
                <a:spcPts val="2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3440" y="548641"/>
            <a:ext cx="10500360" cy="914083"/>
          </a:xfrm>
          <a:solidFill>
            <a:srgbClr val="2D9CAC">
              <a:alpha val="74902"/>
            </a:srgbClr>
          </a:solidFill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8128000" y="6492876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>
                <a:solidFill>
                  <a:srgbClr val="007889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A0CBACD1-9FD5-4583-912C-E2F6C220B721}" type="datetime1">
              <a:rPr lang="en-US" smtClean="0"/>
              <a:pPr/>
              <a:t>10/5/2020</a:t>
            </a:fld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72800" y="6492876"/>
            <a:ext cx="508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>
                <a:solidFill>
                  <a:srgbClr val="007889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80E1AA81-0214-412B-B17C-F2329A732EE6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838200" y="6477000"/>
            <a:ext cx="10515600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4804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9200" y="2286001"/>
            <a:ext cx="5283200" cy="914083"/>
          </a:xfrm>
          <a:noFill/>
        </p:spPr>
        <p:txBody>
          <a:bodyPr anchor="t" anchorCtr="0"/>
          <a:lstStyle>
            <a:lvl1pPr algn="ctr">
              <a:defRPr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8128000" y="6492876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A0CBACD1-9FD5-4583-912C-E2F6C220B721}" type="datetime1">
              <a:rPr lang="en-US" smtClean="0">
                <a:solidFill>
                  <a:prstClr val="white"/>
                </a:solidFill>
              </a:rPr>
              <a:pPr/>
              <a:t>10/5/2020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72800" y="6492876"/>
            <a:ext cx="508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80E1AA81-0214-412B-B17C-F2329A732EE6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4673600" y="6477000"/>
            <a:ext cx="6680200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7540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91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6ADD5F1-8503-4D3B-B966-DB6DB0A1F7F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345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3440" y="1828801"/>
            <a:ext cx="5242560" cy="3840163"/>
          </a:xfrm>
        </p:spPr>
        <p:txBody>
          <a:bodyPr/>
          <a:lstStyle>
            <a:lvl2pPr>
              <a:spcBef>
                <a:spcPts val="200"/>
              </a:spcBef>
              <a:defRPr/>
            </a:lvl2pPr>
            <a:lvl3pPr>
              <a:spcBef>
                <a:spcPts val="200"/>
              </a:spcBef>
              <a:defRPr/>
            </a:lvl3pPr>
            <a:lvl4pPr>
              <a:spcBef>
                <a:spcPts val="200"/>
              </a:spcBef>
              <a:defRPr/>
            </a:lvl4pPr>
            <a:lvl5pPr>
              <a:spcBef>
                <a:spcPts val="2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0"/>
          </p:nvPr>
        </p:nvSpPr>
        <p:spPr>
          <a:xfrm>
            <a:off x="6299200" y="1828801"/>
            <a:ext cx="5242560" cy="3840163"/>
          </a:xfrm>
        </p:spPr>
        <p:txBody>
          <a:bodyPr/>
          <a:lstStyle>
            <a:lvl2pPr>
              <a:spcBef>
                <a:spcPts val="200"/>
              </a:spcBef>
              <a:defRPr/>
            </a:lvl2pPr>
            <a:lvl3pPr>
              <a:spcBef>
                <a:spcPts val="200"/>
              </a:spcBef>
              <a:defRPr/>
            </a:lvl3pPr>
            <a:lvl4pPr>
              <a:spcBef>
                <a:spcPts val="200"/>
              </a:spcBef>
              <a:defRPr/>
            </a:lvl4pPr>
            <a:lvl5pPr>
              <a:spcBef>
                <a:spcPts val="2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</a:t>
            </a:r>
            <a:r>
              <a:rPr lang="en-US" dirty="0" err="1"/>
              <a:t>levelc</a:t>
            </a:r>
            <a:endParaRPr lang="en-US" dirty="0"/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2"/>
          </p:nvPr>
        </p:nvSpPr>
        <p:spPr>
          <a:xfrm>
            <a:off x="8128000" y="6492876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>
                <a:solidFill>
                  <a:srgbClr val="007889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EC10710A-5235-49C0-9970-ADDDC35E0244}" type="datetime1">
              <a:rPr lang="en-US" smtClean="0"/>
              <a:pPr/>
              <a:t>10/5/2020</a:t>
            </a:fld>
            <a:endParaRPr lang="en-US" dirty="0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72800" y="6492876"/>
            <a:ext cx="508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>
                <a:solidFill>
                  <a:srgbClr val="007889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80E1AA81-0214-412B-B17C-F2329A732EE6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 userDrawn="1"/>
        </p:nvCxnSpPr>
        <p:spPr>
          <a:xfrm>
            <a:off x="838200" y="6477000"/>
            <a:ext cx="10515600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853440" y="548641"/>
            <a:ext cx="10500360" cy="914083"/>
          </a:xfrm>
          <a:solidFill>
            <a:srgbClr val="2D9CAC">
              <a:alpha val="74902"/>
            </a:srgbClr>
          </a:solidFill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27204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3995" y="1905000"/>
            <a:ext cx="6228004" cy="4360535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3440" y="1828801"/>
            <a:ext cx="6461760" cy="3840163"/>
          </a:xfrm>
        </p:spPr>
        <p:txBody>
          <a:bodyPr/>
          <a:lstStyle>
            <a:lvl1pPr>
              <a:defRPr/>
            </a:lvl1pPr>
            <a:lvl2pPr>
              <a:spcBef>
                <a:spcPts val="200"/>
              </a:spcBef>
              <a:defRPr/>
            </a:lvl2pPr>
            <a:lvl3pPr>
              <a:spcBef>
                <a:spcPts val="200"/>
              </a:spcBef>
              <a:defRPr/>
            </a:lvl3pPr>
            <a:lvl4pPr>
              <a:spcBef>
                <a:spcPts val="200"/>
              </a:spcBef>
              <a:defRPr/>
            </a:lvl4pPr>
            <a:lvl5pPr>
              <a:spcBef>
                <a:spcPts val="2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2"/>
          </p:nvPr>
        </p:nvSpPr>
        <p:spPr>
          <a:xfrm>
            <a:off x="8128000" y="6492876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>
                <a:solidFill>
                  <a:srgbClr val="007889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6E30F55E-AC9E-4665-83B6-9F117A5C6BFD}" type="datetime1">
              <a:rPr lang="en-US" smtClean="0"/>
              <a:pPr/>
              <a:t>10/5/2020</a:t>
            </a:fld>
            <a:endParaRPr lang="en-US" dirty="0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72800" y="6492876"/>
            <a:ext cx="508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>
                <a:solidFill>
                  <a:srgbClr val="007889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80E1AA81-0214-412B-B17C-F2329A732EE6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38200" y="6477000"/>
            <a:ext cx="10515600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853440" y="548641"/>
            <a:ext cx="10500360" cy="914083"/>
          </a:xfrm>
          <a:solidFill>
            <a:srgbClr val="2D9CAC">
              <a:alpha val="74902"/>
            </a:srgbClr>
          </a:solidFill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67992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5651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Date Placeholder 3"/>
          <p:cNvSpPr>
            <a:spLocks noGrp="1"/>
          </p:cNvSpPr>
          <p:nvPr>
            <p:ph type="dt" sz="half" idx="2"/>
          </p:nvPr>
        </p:nvSpPr>
        <p:spPr>
          <a:xfrm>
            <a:off x="8636000" y="6569076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1A08C3A0-88A6-422E-9CD0-E9AF3AC44ED6}" type="datetime1">
              <a:rPr lang="en-US" smtClean="0">
                <a:solidFill>
                  <a:prstClr val="white"/>
                </a:solidFill>
              </a:rPr>
              <a:pPr/>
              <a:t>10/5/2020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80800" y="6569076"/>
            <a:ext cx="508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80E1AA81-0214-412B-B17C-F2329A732EE6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53440" y="548641"/>
            <a:ext cx="10500360" cy="914083"/>
          </a:xfrm>
          <a:noFill/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21346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53440" y="548641"/>
            <a:ext cx="10500360" cy="914083"/>
          </a:xfrm>
          <a:noFill/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8128000" y="6492876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6E30F55E-AC9E-4665-83B6-9F117A5C6BFD}" type="datetime1">
              <a:rPr lang="en-US" smtClean="0">
                <a:solidFill>
                  <a:prstClr val="white"/>
                </a:solidFill>
              </a:rPr>
              <a:pPr/>
              <a:t>10/5/2020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72800" y="6492876"/>
            <a:ext cx="508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80E1AA81-0214-412B-B17C-F2329A732EE6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Content Placeholder 2"/>
          <p:cNvSpPr>
            <a:spLocks noGrp="1"/>
          </p:cNvSpPr>
          <p:nvPr>
            <p:ph idx="10"/>
          </p:nvPr>
        </p:nvSpPr>
        <p:spPr>
          <a:xfrm>
            <a:off x="6299200" y="1828801"/>
            <a:ext cx="5242560" cy="3840163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spcBef>
                <a:spcPts val="200"/>
              </a:spcBef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spcBef>
                <a:spcPts val="200"/>
              </a:spcBef>
              <a:defRPr/>
            </a:lvl3pPr>
            <a:lvl4pPr>
              <a:spcBef>
                <a:spcPts val="200"/>
              </a:spcBef>
              <a:defRPr/>
            </a:lvl4pPr>
            <a:lvl5pPr>
              <a:spcBef>
                <a:spcPts val="2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21487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w/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/>
          <p:cNvSpPr>
            <a:spLocks noGrp="1"/>
          </p:cNvSpPr>
          <p:nvPr>
            <p:ph idx="1" hasCustomPrompt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 baseline="0"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Heading 1</a:t>
            </a:r>
          </a:p>
          <a:p>
            <a:pPr lvl="1"/>
            <a:r>
              <a:rPr lang="en-US" dirty="0"/>
              <a:t>Heading 2</a:t>
            </a:r>
          </a:p>
          <a:p>
            <a:pPr lvl="2"/>
            <a:r>
              <a:rPr lang="en-US" dirty="0"/>
              <a:t>Heading 3</a:t>
            </a:r>
          </a:p>
          <a:p>
            <a:pPr lvl="3"/>
            <a:r>
              <a:rPr lang="en-US" dirty="0"/>
              <a:t>Content Content Content</a:t>
            </a:r>
          </a:p>
        </p:txBody>
      </p:sp>
      <p:sp>
        <p:nvSpPr>
          <p:cNvPr id="3" name="Title Placeholder 1"/>
          <p:cNvSpPr>
            <a:spLocks noGrp="1"/>
          </p:cNvSpPr>
          <p:nvPr>
            <p:ph type="title"/>
          </p:nvPr>
        </p:nvSpPr>
        <p:spPr>
          <a:xfrm>
            <a:off x="609600" y="192332"/>
            <a:ext cx="10972800" cy="6904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2729637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53533" y="1361408"/>
            <a:ext cx="10524067" cy="664212"/>
          </a:xfrm>
        </p:spPr>
        <p:txBody>
          <a:bodyPr/>
          <a:lstStyle>
            <a:lvl1pPr marL="0" indent="0" algn="ctr">
              <a:buNone/>
              <a:defRPr b="1">
                <a:solidFill>
                  <a:srgbClr val="000000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Subheading</a:t>
            </a:r>
          </a:p>
        </p:txBody>
      </p:sp>
      <p:sp>
        <p:nvSpPr>
          <p:cNvPr id="7" name="Subtitle 2"/>
          <p:cNvSpPr txBox="1">
            <a:spLocks/>
          </p:cNvSpPr>
          <p:nvPr userDrawn="1"/>
        </p:nvSpPr>
        <p:spPr>
          <a:xfrm>
            <a:off x="753533" y="2453069"/>
            <a:ext cx="10524067" cy="28164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753533" y="2327656"/>
            <a:ext cx="10524067" cy="352704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609600" y="192332"/>
            <a:ext cx="10972800" cy="6904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583114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5181600"/>
            <a:ext cx="11074400" cy="685800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Century Gothic" pitchFamily="34" charset="0"/>
                <a:cs typeface="Segoe U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14400" y="5867400"/>
            <a:ext cx="11074400" cy="685800"/>
          </a:xfrm>
        </p:spPr>
        <p:txBody>
          <a:bodyPr anchor="ctr"/>
          <a:lstStyle>
            <a:lvl1pPr marL="0" indent="0" algn="ctr">
              <a:buFontTx/>
              <a:buNone/>
              <a:defRPr sz="2800">
                <a:latin typeface="Century Gothic" pitchFamily="34" charset="0"/>
                <a:cs typeface="Segoe UI" pitchFamily="34" charset="0"/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3108" name="Rectangle 36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>
                <a:latin typeface="Century Gothic" pitchFamily="34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109" name="Rectangle 37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>
                <a:latin typeface="Century Gothic" pitchFamily="34" charset="0"/>
                <a:cs typeface="Andalus" pitchFamily="2" charset="-78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110" name="Rectangle 38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E4BDC659-6D7D-4A89-BA79-DF09DA97D25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626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303A34-FF5C-48D8-A6BD-86F9C53900C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1900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5153FB-71B9-49E9-9773-EBC72EB6EE1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495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20800" y="1600200"/>
            <a:ext cx="52324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6400" y="1600200"/>
            <a:ext cx="52324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ADC6D0-5C16-4B8C-BA4F-1919F10C8A0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8545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66558"/>
            <a:ext cx="12192000" cy="291442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633D84DD-8191-4E51-A4C8-06D671E0E2DE}" type="datetime1">
              <a:rPr lang="en-US" smtClean="0"/>
              <a:pPr/>
              <a:t>10/5/2020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1AA81-0214-412B-B17C-F2329A732E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0040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986E21-F808-432A-87AF-64F2965BFA2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0121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B324E1-A25A-4478-8F56-69A1512A97B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5727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46C3C2-9DF0-4BE1-ADBF-AAD3A0E8C83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3886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A5193D-4B64-42FC-981E-46FE99F8B60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8584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4AE876-61EC-4B1E-BFF7-46C00B2DC81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8849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07C8A3-ACEC-4A1D-A26F-1D169A3A8E5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0097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228600"/>
            <a:ext cx="2946400" cy="5943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03200" y="228600"/>
            <a:ext cx="8636000" cy="59436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CC16AB-B1AB-4388-9964-F88BA0FAF47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3758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w/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/>
          <p:cNvSpPr>
            <a:spLocks noGrp="1"/>
          </p:cNvSpPr>
          <p:nvPr>
            <p:ph idx="1" hasCustomPrompt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 baseline="0"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Heading 1</a:t>
            </a:r>
          </a:p>
          <a:p>
            <a:pPr lvl="1"/>
            <a:r>
              <a:rPr lang="en-US" dirty="0"/>
              <a:t>Heading 2</a:t>
            </a:r>
          </a:p>
          <a:p>
            <a:pPr lvl="2"/>
            <a:r>
              <a:rPr lang="en-US" dirty="0"/>
              <a:t>Heading 3</a:t>
            </a:r>
          </a:p>
          <a:p>
            <a:pPr lvl="3"/>
            <a:r>
              <a:rPr lang="en-US" dirty="0"/>
              <a:t>Content Content Content</a:t>
            </a:r>
          </a:p>
        </p:txBody>
      </p:sp>
      <p:sp>
        <p:nvSpPr>
          <p:cNvPr id="3" name="Title Placeholder 1"/>
          <p:cNvSpPr>
            <a:spLocks noGrp="1"/>
          </p:cNvSpPr>
          <p:nvPr>
            <p:ph type="title"/>
          </p:nvPr>
        </p:nvSpPr>
        <p:spPr>
          <a:xfrm>
            <a:off x="609600" y="192332"/>
            <a:ext cx="10972800" cy="6904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93783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7438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7948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66558"/>
            <a:ext cx="12192000" cy="291442"/>
          </a:xfrm>
          <a:prstGeom prst="rect">
            <a:avLst/>
          </a:prstGeom>
        </p:spPr>
      </p:pic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56000" y="6492878"/>
            <a:ext cx="5080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rgbClr val="007889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6" name="Date Placeholder 3"/>
          <p:cNvSpPr>
            <a:spLocks noGrp="1"/>
          </p:cNvSpPr>
          <p:nvPr>
            <p:ph type="dt" sz="half" idx="2"/>
          </p:nvPr>
        </p:nvSpPr>
        <p:spPr>
          <a:xfrm>
            <a:off x="1422400" y="6492878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rgbClr val="007889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633D84DD-8191-4E51-A4C8-06D671E0E2DE}" type="datetime1">
              <a:rPr lang="en-US" smtClean="0"/>
              <a:pPr/>
              <a:t>10/5/2020</a:t>
            </a:fld>
            <a:endParaRPr lang="en-US" dirty="0"/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1200" y="6492878"/>
            <a:ext cx="508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rgbClr val="007889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80E1AA81-0214-412B-B17C-F2329A732E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7322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/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/>
          <p:cNvSpPr>
            <a:spLocks noGrp="1"/>
          </p:cNvSpPr>
          <p:nvPr>
            <p:ph idx="1" hasCustomPrompt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 baseline="0"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Heading 1</a:t>
            </a:r>
          </a:p>
          <a:p>
            <a:pPr lvl="1"/>
            <a:r>
              <a:rPr lang="en-US" dirty="0"/>
              <a:t>Heading 2</a:t>
            </a:r>
          </a:p>
          <a:p>
            <a:pPr lvl="2"/>
            <a:r>
              <a:rPr lang="en-US" dirty="0"/>
              <a:t>Heading 3</a:t>
            </a:r>
          </a:p>
          <a:p>
            <a:pPr lvl="3"/>
            <a:r>
              <a:rPr lang="en-US" dirty="0"/>
              <a:t>Content Content Content</a:t>
            </a:r>
          </a:p>
        </p:txBody>
      </p:sp>
      <p:sp>
        <p:nvSpPr>
          <p:cNvPr id="3" name="Title Placeholder 1"/>
          <p:cNvSpPr>
            <a:spLocks noGrp="1"/>
          </p:cNvSpPr>
          <p:nvPr>
            <p:ph type="title"/>
          </p:nvPr>
        </p:nvSpPr>
        <p:spPr>
          <a:xfrm>
            <a:off x="609600" y="192332"/>
            <a:ext cx="10972800" cy="14078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1762835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tCon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Slide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84953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tCon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3738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+ Inf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idx="1"/>
          </p:nvPr>
        </p:nvSpPr>
        <p:spPr>
          <a:xfrm>
            <a:off x="491067" y="1334440"/>
            <a:ext cx="5122719" cy="473616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3"/>
          </p:nvPr>
        </p:nvSpPr>
        <p:spPr>
          <a:xfrm>
            <a:off x="5855265" y="1317680"/>
            <a:ext cx="5929700" cy="4752920"/>
          </a:xfrm>
        </p:spPr>
        <p:txBody>
          <a:bodyPr/>
          <a:lstStyle>
            <a:lvl1pPr>
              <a:defRPr b="0" i="0">
                <a:latin typeface="Arial"/>
                <a:cs typeface="Arial"/>
              </a:defRPr>
            </a:lvl1pPr>
            <a:lvl2pPr>
              <a:defRPr b="0" i="0">
                <a:latin typeface="Arial"/>
                <a:cs typeface="Arial"/>
              </a:defRPr>
            </a:lvl2pPr>
            <a:lvl3pPr>
              <a:defRPr b="0" i="0">
                <a:latin typeface="Arial"/>
                <a:cs typeface="Arial"/>
              </a:defRPr>
            </a:lvl3pPr>
            <a:lvl4pPr>
              <a:defRPr b="0" i="0">
                <a:latin typeface="Arial"/>
                <a:cs typeface="Arial"/>
              </a:defRPr>
            </a:lvl4pPr>
            <a:lvl5pPr>
              <a:defRPr b="0" i="0"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609600" y="192332"/>
            <a:ext cx="10972800" cy="6904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649282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tCon Blank w/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0083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/>
          </p:cNvSpPr>
          <p:nvPr>
            <p:ph type="pic" idx="1"/>
          </p:nvPr>
        </p:nvSpPr>
        <p:spPr>
          <a:xfrm>
            <a:off x="491066" y="1280164"/>
            <a:ext cx="11293897" cy="471423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609600" y="192332"/>
            <a:ext cx="10972800" cy="6904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964565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tCon Slid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/>
          <p:cNvSpPr>
            <a:spLocks noGrp="1"/>
          </p:cNvSpPr>
          <p:nvPr>
            <p:ph type="title"/>
          </p:nvPr>
        </p:nvSpPr>
        <p:spPr>
          <a:xfrm>
            <a:off x="609600" y="192332"/>
            <a:ext cx="10972800" cy="6904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4099499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53533" y="1361408"/>
            <a:ext cx="10524067" cy="664212"/>
          </a:xfrm>
        </p:spPr>
        <p:txBody>
          <a:bodyPr/>
          <a:lstStyle>
            <a:lvl1pPr marL="0" indent="0" algn="ctr">
              <a:buNone/>
              <a:defRPr b="1">
                <a:solidFill>
                  <a:srgbClr val="000000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Subheading</a:t>
            </a:r>
          </a:p>
        </p:txBody>
      </p:sp>
      <p:sp>
        <p:nvSpPr>
          <p:cNvPr id="7" name="Subtitle 2"/>
          <p:cNvSpPr txBox="1">
            <a:spLocks/>
          </p:cNvSpPr>
          <p:nvPr userDrawn="1"/>
        </p:nvSpPr>
        <p:spPr>
          <a:xfrm>
            <a:off x="753533" y="2453069"/>
            <a:ext cx="10524067" cy="28164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753533" y="2327656"/>
            <a:ext cx="10524067" cy="352704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609600" y="192332"/>
            <a:ext cx="10972800" cy="6904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1934065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5A9A3363-B047-4991-93D2-CC35D13DB56B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8197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 userDrawn="1"/>
        </p:nvSpPr>
        <p:spPr bwMode="auto">
          <a:xfrm>
            <a:off x="8401051" y="1150939"/>
            <a:ext cx="3426883" cy="401637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marL="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09BCD"/>
              </a:buClr>
              <a:buSzPct val="110000"/>
              <a:buFontTx/>
              <a:buNone/>
              <a:defRPr sz="1100" kern="1200" spc="0" baseline="0">
                <a:solidFill>
                  <a:srgbClr val="000000"/>
                </a:solidFill>
                <a:latin typeface="Open Sans"/>
                <a:ea typeface="ＭＳ Ｐゴシック" charset="0"/>
                <a:cs typeface="Open San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09BCD"/>
              </a:buClr>
              <a:buSzPct val="125000"/>
              <a:buFont typeface="Lucida Grande" charset="0"/>
              <a:buChar char="»"/>
              <a:defRPr kern="1200">
                <a:solidFill>
                  <a:srgbClr val="000000"/>
                </a:solidFill>
                <a:latin typeface="Open Sans"/>
                <a:ea typeface="ＭＳ Ｐゴシック" charset="0"/>
                <a:cs typeface="Open San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09BCD"/>
              </a:buClr>
              <a:buFont typeface="Lucida Grande" charset="0"/>
              <a:buChar char="●"/>
              <a:defRPr sz="1600" kern="1200">
                <a:solidFill>
                  <a:srgbClr val="000000"/>
                </a:solidFill>
                <a:latin typeface="Open Sans"/>
                <a:ea typeface="ＭＳ Ｐゴシック" charset="0"/>
                <a:cs typeface="Open San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09BCD"/>
              </a:buClr>
              <a:buFont typeface="Courier New" charset="0"/>
              <a:buChar char="o"/>
              <a:defRPr sz="1400" kern="1200">
                <a:solidFill>
                  <a:srgbClr val="000000"/>
                </a:solidFill>
                <a:latin typeface="Open Sans"/>
                <a:ea typeface="ＭＳ Ｐゴシック" charset="0"/>
                <a:cs typeface="Open San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09BCD"/>
              </a:buClr>
              <a:buFont typeface="Arial" charset="0"/>
              <a:buChar char="•"/>
              <a:defRPr sz="1400" kern="1200">
                <a:solidFill>
                  <a:srgbClr val="000000"/>
                </a:solidFill>
                <a:latin typeface="Open Sans"/>
                <a:ea typeface="ＭＳ Ｐゴシック" charset="0"/>
                <a:cs typeface="Open San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>
              <a:defRPr/>
            </a:pPr>
            <a:r>
              <a:rPr lang="en-US" sz="1100" dirty="0">
                <a:solidFill>
                  <a:srgbClr val="FFFFFF"/>
                </a:solidFill>
                <a:latin typeface="Arial"/>
                <a:cs typeface="Arial"/>
              </a:rPr>
              <a:t>www.</a:t>
            </a:r>
            <a:r>
              <a:rPr lang="en-US" sz="1100" b="1" dirty="0">
                <a:solidFill>
                  <a:srgbClr val="FFFFFF"/>
                </a:solidFill>
                <a:latin typeface="Arial"/>
                <a:cs typeface="Arial"/>
              </a:rPr>
              <a:t>TheNationalCouncil</a:t>
            </a:r>
            <a:r>
              <a:rPr lang="en-US" sz="1100" dirty="0">
                <a:solidFill>
                  <a:srgbClr val="FFFFFF"/>
                </a:solidFill>
                <a:latin typeface="Arial"/>
                <a:cs typeface="Arial"/>
              </a:rPr>
              <a:t>.org</a:t>
            </a:r>
          </a:p>
          <a:p>
            <a:pPr algn="dist">
              <a:defRPr/>
            </a:pPr>
            <a:endParaRPr lang="en-US" sz="1100" dirty="0">
              <a:solidFill>
                <a:srgbClr val="FFFFFF"/>
              </a:solidFill>
              <a:latin typeface="Open Sa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653778" y="1804314"/>
            <a:ext cx="3571933" cy="271336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endParaRPr lang="en-US" noProof="0" dirty="0"/>
          </a:p>
        </p:txBody>
      </p:sp>
      <p:sp>
        <p:nvSpPr>
          <p:cNvPr id="13" name="Text Placeholder 2"/>
          <p:cNvSpPr>
            <a:spLocks noGrp="1"/>
          </p:cNvSpPr>
          <p:nvPr>
            <p:ph idx="1"/>
          </p:nvPr>
        </p:nvSpPr>
        <p:spPr bwMode="auto">
          <a:xfrm>
            <a:off x="5203845" y="1804315"/>
            <a:ext cx="6394411" cy="4525963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marL="342900" indent="-342900">
              <a:buFont typeface="Arial"/>
              <a:buChar char="•"/>
              <a:defRPr sz="3200"/>
            </a:lvl1pPr>
            <a:lvl2pPr marL="742950" indent="-285750">
              <a:buFont typeface="Wingdings" charset="2"/>
              <a:buChar char="ü"/>
              <a:defRPr sz="1800">
                <a:solidFill>
                  <a:srgbClr val="204E9C"/>
                </a:solidFill>
              </a:defRPr>
            </a:lvl2pPr>
            <a:lvl3pPr marL="1200150" indent="-285750">
              <a:buFont typeface="Courier New"/>
              <a:buChar char="o"/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 bwMode="auto">
          <a:xfrm>
            <a:off x="4274762" y="268326"/>
            <a:ext cx="7699143" cy="615950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>
              <a:defRPr sz="3200" baseline="0">
                <a:solidFill>
                  <a:srgbClr val="E9B12B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>
          <a:xfrm>
            <a:off x="11303000" y="6488113"/>
            <a:ext cx="889000" cy="2333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defTabSz="457200"/>
            <a:fld id="{D32C6B39-A54F-CC46-A89D-6EEE9B0100A1}" type="slidenum">
              <a:rPr lang="en-US" smtClean="0"/>
              <a:pPr defTabSz="45720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312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633D84DD-8191-4E51-A4C8-06D671E0E2DE}" type="datetime1">
              <a:rPr lang="en-US" smtClean="0"/>
              <a:pPr/>
              <a:t>10/5/2020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1AA81-0214-412B-B17C-F2329A732E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5722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33967" y="1600200"/>
            <a:ext cx="10524067" cy="727456"/>
          </a:xfrm>
        </p:spPr>
        <p:txBody>
          <a:bodyPr anchor="ctr"/>
          <a:lstStyle>
            <a:lvl1pPr marL="0" indent="0" algn="ctr">
              <a:buNone/>
              <a:defRPr b="1">
                <a:solidFill>
                  <a:srgbClr val="000000"/>
                </a:solidFill>
                <a:latin typeface="Open Sans"/>
                <a:cs typeface="Open San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Subheading</a:t>
            </a:r>
          </a:p>
        </p:txBody>
      </p:sp>
      <p:sp>
        <p:nvSpPr>
          <p:cNvPr id="7" name="Subtitle 2"/>
          <p:cNvSpPr txBox="1">
            <a:spLocks/>
          </p:cNvSpPr>
          <p:nvPr userDrawn="1"/>
        </p:nvSpPr>
        <p:spPr>
          <a:xfrm>
            <a:off x="833967" y="2453069"/>
            <a:ext cx="10524067" cy="28164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833967" y="2453068"/>
            <a:ext cx="10524067" cy="340163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609600" y="192332"/>
            <a:ext cx="10972800" cy="14078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3970254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8790517" y="1625600"/>
            <a:ext cx="3107267" cy="180498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12" name="Title Placeholder 1"/>
          <p:cNvSpPr>
            <a:spLocks noGrp="1"/>
          </p:cNvSpPr>
          <p:nvPr>
            <p:ph type="title"/>
          </p:nvPr>
        </p:nvSpPr>
        <p:spPr bwMode="auto">
          <a:xfrm>
            <a:off x="393701" y="274638"/>
            <a:ext cx="8473017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2"/>
          <p:cNvSpPr>
            <a:spLocks noGrp="1"/>
          </p:cNvSpPr>
          <p:nvPr>
            <p:ph idx="1"/>
          </p:nvPr>
        </p:nvSpPr>
        <p:spPr bwMode="auto">
          <a:xfrm>
            <a:off x="393700" y="1703173"/>
            <a:ext cx="11404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8" name="Content Placeholder 2"/>
          <p:cNvSpPr>
            <a:spLocks noGrp="1"/>
          </p:cNvSpPr>
          <p:nvPr>
            <p:ph idx="11"/>
          </p:nvPr>
        </p:nvSpPr>
        <p:spPr>
          <a:xfrm>
            <a:off x="393701" y="6470240"/>
            <a:ext cx="6713511" cy="382527"/>
          </a:xfrm>
        </p:spPr>
        <p:txBody>
          <a:bodyPr/>
          <a:lstStyle>
            <a:lvl1pPr marL="0" indent="0">
              <a:buFontTx/>
              <a:buNone/>
              <a:defRPr sz="1100" spc="0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>
          <a:xfrm>
            <a:off x="11303000" y="6488113"/>
            <a:ext cx="889000" cy="233362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 defTabSz="457200">
              <a:defRPr/>
            </a:pPr>
            <a:fld id="{E4AA2957-7CC0-48EF-B467-800E26ADAC92}" type="slidenum">
              <a:rPr lang="en-US" altLang="en-US" smtClean="0"/>
              <a:pPr defTabSz="457200"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78258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"/>
          <p:cNvSpPr>
            <a:spLocks noGrp="1"/>
          </p:cNvSpPr>
          <p:nvPr>
            <p:ph type="title"/>
          </p:nvPr>
        </p:nvSpPr>
        <p:spPr bwMode="auto">
          <a:xfrm>
            <a:off x="4274762" y="268326"/>
            <a:ext cx="7028239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Text Placeholder 2"/>
          <p:cNvSpPr>
            <a:spLocks noGrp="1"/>
          </p:cNvSpPr>
          <p:nvPr>
            <p:ph idx="1"/>
          </p:nvPr>
        </p:nvSpPr>
        <p:spPr bwMode="auto">
          <a:xfrm>
            <a:off x="2221844" y="1995361"/>
            <a:ext cx="7398392" cy="3466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endParaRPr lang="en-US" noProof="0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11303000" y="6488113"/>
            <a:ext cx="889000" cy="233362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 defTabSz="457200">
              <a:defRPr/>
            </a:pPr>
            <a:fld id="{C390FD50-B67E-3A45-892F-A8EEEBA894B8}" type="slidenum">
              <a:rPr lang="en-US" smtClean="0"/>
              <a:pPr defTabSz="457200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378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17"/>
          <a:stretch>
            <a:fillRect/>
          </a:stretch>
        </p:blipFill>
        <p:spPr bwMode="auto">
          <a:xfrm>
            <a:off x="0" y="0"/>
            <a:ext cx="12192000" cy="332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5"/>
          <p:cNvCxnSpPr/>
          <p:nvPr userDrawn="1"/>
        </p:nvCxnSpPr>
        <p:spPr>
          <a:xfrm>
            <a:off x="838200" y="6477000"/>
            <a:ext cx="10515600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0" y="1994916"/>
            <a:ext cx="12192000" cy="2667000"/>
          </a:xfrm>
        </p:spPr>
        <p:txBody>
          <a:bodyPr>
            <a:noAutofit/>
          </a:bodyPr>
          <a:lstStyle>
            <a:lvl1pPr marL="0" indent="0" algn="ctr">
              <a:buNone/>
              <a:defRPr sz="45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1219200" y="4876800"/>
            <a:ext cx="9753600" cy="83820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30041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3440" y="1600202"/>
            <a:ext cx="10500360" cy="3840163"/>
          </a:xfrm>
        </p:spPr>
        <p:txBody>
          <a:bodyPr/>
          <a:lstStyle>
            <a:lvl1pPr>
              <a:defRPr/>
            </a:lvl1pPr>
            <a:lvl2pPr>
              <a:spcBef>
                <a:spcPts val="150"/>
              </a:spcBef>
              <a:defRPr/>
            </a:lvl2pPr>
            <a:lvl3pPr>
              <a:spcBef>
                <a:spcPts val="150"/>
              </a:spcBef>
              <a:defRPr/>
            </a:lvl3pPr>
            <a:lvl4pPr>
              <a:spcBef>
                <a:spcPts val="150"/>
              </a:spcBef>
              <a:defRPr/>
            </a:lvl4pPr>
            <a:lvl5pPr>
              <a:spcBef>
                <a:spcPts val="15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853440" y="548641"/>
            <a:ext cx="10500360" cy="640080"/>
          </a:xfrm>
          <a:solidFill>
            <a:srgbClr val="002060">
              <a:alpha val="75000"/>
            </a:srgbClr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782334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4685" y="1600203"/>
            <a:ext cx="5865283" cy="436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3440" y="1524003"/>
            <a:ext cx="6156960" cy="3840163"/>
          </a:xfrm>
        </p:spPr>
        <p:txBody>
          <a:bodyPr/>
          <a:lstStyle>
            <a:lvl1pPr>
              <a:defRPr/>
            </a:lvl1pPr>
            <a:lvl2pPr>
              <a:spcBef>
                <a:spcPts val="150"/>
              </a:spcBef>
              <a:defRPr/>
            </a:lvl2pPr>
            <a:lvl3pPr>
              <a:spcBef>
                <a:spcPts val="150"/>
              </a:spcBef>
              <a:defRPr/>
            </a:lvl3pPr>
            <a:lvl4pPr>
              <a:spcBef>
                <a:spcPts val="150"/>
              </a:spcBef>
              <a:defRPr/>
            </a:lvl4pPr>
            <a:lvl5pPr>
              <a:spcBef>
                <a:spcPts val="15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853440" y="548641"/>
            <a:ext cx="10500360" cy="640080"/>
          </a:xfrm>
          <a:solidFill>
            <a:schemeClr val="accent1">
              <a:alpha val="74902"/>
            </a:schemeClr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45275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 userDrawn="1"/>
        </p:nvCxnSpPr>
        <p:spPr>
          <a:xfrm>
            <a:off x="838200" y="6400800"/>
            <a:ext cx="10515600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802" y="6019803"/>
            <a:ext cx="1037167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3440" y="1524003"/>
            <a:ext cx="4998720" cy="3840163"/>
          </a:xfrm>
        </p:spPr>
        <p:txBody>
          <a:bodyPr/>
          <a:lstStyle>
            <a:lvl2pPr>
              <a:spcBef>
                <a:spcPts val="150"/>
              </a:spcBef>
              <a:defRPr/>
            </a:lvl2pPr>
            <a:lvl3pPr>
              <a:spcBef>
                <a:spcPts val="150"/>
              </a:spcBef>
              <a:defRPr/>
            </a:lvl3pPr>
            <a:lvl4pPr>
              <a:spcBef>
                <a:spcPts val="150"/>
              </a:spcBef>
              <a:defRPr/>
            </a:lvl4pPr>
            <a:lvl5pPr>
              <a:spcBef>
                <a:spcPts val="15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0"/>
          </p:nvPr>
        </p:nvSpPr>
        <p:spPr>
          <a:xfrm>
            <a:off x="6299200" y="1524003"/>
            <a:ext cx="4998720" cy="3840163"/>
          </a:xfrm>
        </p:spPr>
        <p:txBody>
          <a:bodyPr/>
          <a:lstStyle>
            <a:lvl2pPr>
              <a:spcBef>
                <a:spcPts val="150"/>
              </a:spcBef>
              <a:defRPr/>
            </a:lvl2pPr>
            <a:lvl3pPr>
              <a:spcBef>
                <a:spcPts val="150"/>
              </a:spcBef>
              <a:defRPr/>
            </a:lvl3pPr>
            <a:lvl4pPr>
              <a:spcBef>
                <a:spcPts val="150"/>
              </a:spcBef>
              <a:defRPr/>
            </a:lvl4pPr>
            <a:lvl5pPr>
              <a:spcBef>
                <a:spcPts val="15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853440" y="548640"/>
            <a:ext cx="10500360" cy="640080"/>
          </a:xfrm>
          <a:solidFill>
            <a:srgbClr val="2D9CAC">
              <a:alpha val="74902"/>
            </a:srgbClr>
          </a:solidFill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88742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 userDrawn="1"/>
        </p:nvCxnSpPr>
        <p:spPr>
          <a:xfrm>
            <a:off x="838200" y="6400800"/>
            <a:ext cx="10515600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802" y="6019803"/>
            <a:ext cx="1037167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92040" y="1676403"/>
            <a:ext cx="6461760" cy="3840163"/>
          </a:xfrm>
        </p:spPr>
        <p:txBody>
          <a:bodyPr/>
          <a:lstStyle>
            <a:lvl1pPr>
              <a:defRPr/>
            </a:lvl1pPr>
            <a:lvl2pPr>
              <a:spcBef>
                <a:spcPts val="150"/>
              </a:spcBef>
              <a:defRPr/>
            </a:lvl2pPr>
            <a:lvl3pPr>
              <a:spcBef>
                <a:spcPts val="150"/>
              </a:spcBef>
              <a:defRPr/>
            </a:lvl3pPr>
            <a:lvl4pPr>
              <a:spcBef>
                <a:spcPts val="150"/>
              </a:spcBef>
              <a:defRPr/>
            </a:lvl4pPr>
            <a:lvl5pPr>
              <a:spcBef>
                <a:spcPts val="15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853440" y="548640"/>
            <a:ext cx="10500360" cy="640080"/>
          </a:xfrm>
          <a:solidFill>
            <a:schemeClr val="accent1">
              <a:alpha val="74902"/>
            </a:schemeClr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67959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4508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 dirty="0">
              <a:solidFill>
                <a:prstClr val="white"/>
              </a:solidFill>
            </a:endParaRP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838200" y="1571625"/>
            <a:ext cx="10515600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9002" y="5715000"/>
            <a:ext cx="4519084" cy="335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853440" y="548643"/>
            <a:ext cx="10525760" cy="914083"/>
          </a:xfrm>
          <a:prstGeom prst="rect">
            <a:avLst/>
          </a:prstGeom>
        </p:spPr>
        <p:txBody>
          <a:bodyPr rtlCol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838200" y="1752600"/>
            <a:ext cx="10515600" cy="3962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65162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4508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 dirty="0">
              <a:solidFill>
                <a:prstClr val="white"/>
              </a:solidFill>
            </a:endParaRP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838200" y="1571625"/>
            <a:ext cx="10515600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802" y="6086478"/>
            <a:ext cx="1037167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853440" y="548643"/>
            <a:ext cx="10525760" cy="914083"/>
          </a:xfrm>
          <a:prstGeom prst="rect">
            <a:avLst/>
          </a:prstGeom>
        </p:spPr>
        <p:txBody>
          <a:bodyPr rtlCol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838200" y="1752600"/>
            <a:ext cx="10515600" cy="3962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79781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5181600"/>
            <a:ext cx="11074400" cy="685800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Century Gothic" pitchFamily="34" charset="0"/>
                <a:cs typeface="Segoe U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14400" y="5867400"/>
            <a:ext cx="11074400" cy="685800"/>
          </a:xfrm>
        </p:spPr>
        <p:txBody>
          <a:bodyPr anchor="ctr"/>
          <a:lstStyle>
            <a:lvl1pPr marL="0" indent="0" algn="ctr">
              <a:buFontTx/>
              <a:buNone/>
              <a:defRPr sz="2800">
                <a:latin typeface="Century Gothic" pitchFamily="34" charset="0"/>
                <a:cs typeface="Segoe UI" pitchFamily="34" charset="0"/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3108" name="Rectangle 36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>
                <a:latin typeface="Century Gothic" pitchFamily="34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109" name="Rectangle 37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>
                <a:latin typeface="Century Gothic" pitchFamily="34" charset="0"/>
                <a:cs typeface="Andalus" pitchFamily="2" charset="-78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110" name="Rectangle 38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E4BDC659-6D7D-4A89-BA79-DF09DA97D25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4625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3149600" y="1588"/>
            <a:ext cx="83312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endParaRPr lang="en-US" sz="1350">
              <a:solidFill>
                <a:prstClr val="white"/>
              </a:solidFill>
            </a:endParaRPr>
          </a:p>
        </p:txBody>
      </p:sp>
      <p:pic>
        <p:nvPicPr>
          <p:cNvPr id="6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1588"/>
            <a:ext cx="3048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65600" y="1828803"/>
            <a:ext cx="6197600" cy="2209483"/>
          </a:xfrm>
        </p:spPr>
        <p:txBody>
          <a:bodyPr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11480799" y="914400"/>
            <a:ext cx="812800" cy="5791200"/>
          </a:xfrm>
        </p:spPr>
        <p:txBody>
          <a:bodyPr vert="vert270"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3165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-203200" y="0"/>
            <a:ext cx="12700000" cy="1295400"/>
          </a:xfrm>
          <a:prstGeom prst="rect">
            <a:avLst/>
          </a:prstGeom>
          <a:solidFill>
            <a:schemeClr val="tx2"/>
          </a:solidFill>
          <a:ln w="571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838200" y="1600200"/>
            <a:ext cx="10515600" cy="609600"/>
          </a:xfrm>
        </p:spPr>
        <p:txBody>
          <a:bodyPr/>
          <a:lstStyle>
            <a:lvl1pPr marL="0" indent="0">
              <a:buNone/>
              <a:defRPr b="1">
                <a:solidFill>
                  <a:schemeClr val="accent3"/>
                </a:solidFill>
              </a:defRPr>
            </a:lvl1pPr>
            <a:lvl2pPr marL="342900" indent="0">
              <a:spcBef>
                <a:spcPts val="150"/>
              </a:spcBef>
              <a:buNone/>
              <a:defRPr/>
            </a:lvl2pPr>
            <a:lvl3pPr>
              <a:spcBef>
                <a:spcPts val="150"/>
              </a:spcBef>
              <a:defRPr/>
            </a:lvl3pPr>
            <a:lvl4pPr>
              <a:spcBef>
                <a:spcPts val="150"/>
              </a:spcBef>
              <a:defRPr/>
            </a:lvl4pPr>
            <a:lvl5pPr>
              <a:spcBef>
                <a:spcPts val="150"/>
              </a:spcBef>
              <a:defRPr/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3440" y="320043"/>
            <a:ext cx="10500360" cy="914083"/>
          </a:xfrm>
          <a:solidFill>
            <a:schemeClr val="accent1">
              <a:alpha val="74902"/>
            </a:schemeClr>
          </a:solidFill>
          <a:ln>
            <a:solidFill>
              <a:schemeClr val="accent2"/>
            </a:solidFill>
          </a:ln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0"/>
          </p:nvPr>
        </p:nvSpPr>
        <p:spPr>
          <a:xfrm>
            <a:off x="838200" y="2209800"/>
            <a:ext cx="10515600" cy="3962400"/>
          </a:xfrm>
        </p:spPr>
        <p:txBody>
          <a:bodyPr/>
          <a:lstStyle>
            <a:lvl1pPr marL="342900" indent="-342900">
              <a:buFont typeface="Arial" pitchFamily="34" charset="0"/>
              <a:buChar char="•"/>
              <a:defRPr sz="21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88041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100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082800" y="3429000"/>
            <a:ext cx="8026400" cy="2667000"/>
          </a:xfrm>
        </p:spPr>
        <p:txBody>
          <a:bodyPr>
            <a:noAutofit/>
          </a:bodyPr>
          <a:lstStyle>
            <a:lvl1pPr marL="0" indent="0" algn="ctr">
              <a:buNone/>
              <a:defRPr sz="45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13451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9200" y="2286003"/>
            <a:ext cx="5283200" cy="914083"/>
          </a:xfrm>
          <a:noFill/>
        </p:spPr>
        <p:txBody>
          <a:bodyPr anchor="t"/>
          <a:lstStyle>
            <a:lvl1pPr algn="ctr">
              <a:defRPr sz="3600" i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91588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6248400"/>
            <a:ext cx="12192000" cy="609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6096000" y="1676400"/>
            <a:ext cx="6096000" cy="4572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12192000" cy="1676400"/>
          </a:xfrm>
          <a:prstGeom prst="rect">
            <a:avLst/>
          </a:prstGeom>
          <a:solidFill>
            <a:srgbClr val="0078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>
              <a:solidFill>
                <a:prstClr val="white"/>
              </a:solidFill>
            </a:endParaRP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838200" y="6400800"/>
            <a:ext cx="10515600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53440" y="548643"/>
            <a:ext cx="10500360" cy="914083"/>
          </a:xfrm>
          <a:noFill/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0"/>
          </p:nvPr>
        </p:nvSpPr>
        <p:spPr>
          <a:xfrm>
            <a:off x="6299200" y="1828801"/>
            <a:ext cx="5242560" cy="3840163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spcBef>
                <a:spcPts val="150"/>
              </a:spcBef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spcBef>
                <a:spcPts val="150"/>
              </a:spcBef>
              <a:defRPr/>
            </a:lvl3pPr>
            <a:lvl4pPr>
              <a:spcBef>
                <a:spcPts val="150"/>
              </a:spcBef>
              <a:defRPr/>
            </a:lvl4pPr>
            <a:lvl5pPr>
              <a:spcBef>
                <a:spcPts val="15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366302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1552575"/>
            <a:ext cx="12192000" cy="47879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609BCD"/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429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50" dirty="0">
              <a:solidFill>
                <a:srgbClr val="609BCD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0" y="0"/>
            <a:ext cx="12192000" cy="15621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429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50" dirty="0">
              <a:solidFill>
                <a:prstClr val="white"/>
              </a:solidFill>
            </a:endParaRPr>
          </a:p>
        </p:txBody>
      </p:sp>
      <p:pic>
        <p:nvPicPr>
          <p:cNvPr id="7" name="Picture 8" descr="2013_NC_powerpoint_header_5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7313"/>
            <a:ext cx="12192000" cy="153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939205"/>
            <a:ext cx="10363200" cy="2462615"/>
          </a:xfrm>
        </p:spPr>
        <p:txBody>
          <a:bodyPr>
            <a:normAutofit/>
          </a:bodyPr>
          <a:lstStyle>
            <a:lvl1pPr algn="ctr">
              <a:defRPr sz="3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4401821"/>
            <a:ext cx="10363200" cy="2013729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1"/>
          </p:nvPr>
        </p:nvSpPr>
        <p:spPr>
          <a:xfrm>
            <a:off x="393702" y="6470242"/>
            <a:ext cx="6713511" cy="382527"/>
          </a:xfrm>
        </p:spPr>
        <p:txBody>
          <a:bodyPr/>
          <a:lstStyle>
            <a:lvl1pPr marL="0" indent="0">
              <a:buFontTx/>
              <a:buNone/>
              <a:defRPr sz="825" spc="0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90376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"/>
          <p:cNvSpPr>
            <a:spLocks noGrp="1"/>
          </p:cNvSpPr>
          <p:nvPr>
            <p:ph type="title"/>
          </p:nvPr>
        </p:nvSpPr>
        <p:spPr bwMode="auto">
          <a:xfrm>
            <a:off x="393702" y="274638"/>
            <a:ext cx="8473017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/>
          </a:extLst>
        </p:spPr>
        <p:txBody>
          <a:bodyPr/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5" name="Text Placeholder 2"/>
          <p:cNvSpPr>
            <a:spLocks noGrp="1"/>
          </p:cNvSpPr>
          <p:nvPr>
            <p:ph idx="1"/>
          </p:nvPr>
        </p:nvSpPr>
        <p:spPr bwMode="auto">
          <a:xfrm>
            <a:off x="393700" y="1703175"/>
            <a:ext cx="11404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/>
          </a:extLst>
        </p:spPr>
        <p:txBody>
          <a:bodyPr/>
          <a:lstStyle>
            <a:lvl1pPr marL="0" indent="0">
              <a:buNone/>
              <a:defRPr/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endParaRPr lang="en-US" noProof="0" dirty="0"/>
          </a:p>
        </p:txBody>
      </p:sp>
      <p:sp>
        <p:nvSpPr>
          <p:cNvPr id="9" name="Content Placeholder 2"/>
          <p:cNvSpPr>
            <a:spLocks noGrp="1"/>
          </p:cNvSpPr>
          <p:nvPr>
            <p:ph idx="11"/>
          </p:nvPr>
        </p:nvSpPr>
        <p:spPr>
          <a:xfrm>
            <a:off x="393702" y="6470242"/>
            <a:ext cx="6713511" cy="382527"/>
          </a:xfrm>
        </p:spPr>
        <p:txBody>
          <a:bodyPr/>
          <a:lstStyle>
            <a:lvl1pPr marL="0" indent="0">
              <a:buFontTx/>
              <a:buNone/>
              <a:defRPr sz="825" spc="0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303000" y="6488113"/>
            <a:ext cx="889000" cy="233362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27937DEA-9434-44A5-968B-8286A383C2F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5199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8790517" y="1625600"/>
            <a:ext cx="3107267" cy="180498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>
            <a:lvl1pPr marL="0" indent="0">
              <a:buNone/>
              <a:defRPr sz="1200"/>
            </a:lvl1pPr>
          </a:lstStyle>
          <a:p>
            <a:pPr lvl="0"/>
            <a:endParaRPr lang="en-US" noProof="0" dirty="0"/>
          </a:p>
        </p:txBody>
      </p:sp>
      <p:sp>
        <p:nvSpPr>
          <p:cNvPr id="12" name="Title Placeholder 1"/>
          <p:cNvSpPr>
            <a:spLocks noGrp="1"/>
          </p:cNvSpPr>
          <p:nvPr>
            <p:ph type="title"/>
          </p:nvPr>
        </p:nvSpPr>
        <p:spPr bwMode="auto">
          <a:xfrm>
            <a:off x="393702" y="274638"/>
            <a:ext cx="8473017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/>
          </a:extLst>
        </p:spPr>
        <p:txBody>
          <a:bodyPr/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idx="1"/>
          </p:nvPr>
        </p:nvSpPr>
        <p:spPr bwMode="auto">
          <a:xfrm>
            <a:off x="393700" y="1703175"/>
            <a:ext cx="11404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/>
          </a:extLst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1"/>
          </p:nvPr>
        </p:nvSpPr>
        <p:spPr>
          <a:xfrm>
            <a:off x="393702" y="6470242"/>
            <a:ext cx="6713511" cy="382527"/>
          </a:xfrm>
        </p:spPr>
        <p:txBody>
          <a:bodyPr/>
          <a:lstStyle>
            <a:lvl1pPr marL="0" indent="0">
              <a:buFontTx/>
              <a:buNone/>
              <a:defRPr sz="825" spc="0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>
          <a:xfrm>
            <a:off x="11303000" y="6488113"/>
            <a:ext cx="889000" cy="233362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05DCB10A-785A-4FA2-A514-604CCE5B355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49983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 userDrawn="1"/>
        </p:nvSpPr>
        <p:spPr bwMode="auto">
          <a:xfrm>
            <a:off x="8401052" y="1150941"/>
            <a:ext cx="3426883" cy="40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09BCD"/>
              </a:buClr>
              <a:buSzPct val="110000"/>
              <a:buFontTx/>
              <a:buNone/>
              <a:defRPr sz="1100" kern="1200" spc="0" baseline="0">
                <a:solidFill>
                  <a:srgbClr val="000000"/>
                </a:solidFill>
                <a:latin typeface="Open Sans"/>
                <a:ea typeface="ＭＳ Ｐゴシック" charset="0"/>
                <a:cs typeface="Open San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09BCD"/>
              </a:buClr>
              <a:buSzPct val="125000"/>
              <a:buFont typeface="Lucida Grande" charset="0"/>
              <a:buChar char="»"/>
              <a:defRPr kern="1200">
                <a:solidFill>
                  <a:srgbClr val="000000"/>
                </a:solidFill>
                <a:latin typeface="Open Sans"/>
                <a:ea typeface="ＭＳ Ｐゴシック" charset="0"/>
                <a:cs typeface="Open San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09BCD"/>
              </a:buClr>
              <a:buFont typeface="Lucida Grande" charset="0"/>
              <a:buChar char="●"/>
              <a:defRPr sz="1600" kern="1200">
                <a:solidFill>
                  <a:srgbClr val="000000"/>
                </a:solidFill>
                <a:latin typeface="Open Sans"/>
                <a:ea typeface="ＭＳ Ｐゴシック" charset="0"/>
                <a:cs typeface="Open San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09BCD"/>
              </a:buClr>
              <a:buFont typeface="Courier New" charset="0"/>
              <a:buChar char="o"/>
              <a:defRPr sz="1400" kern="1200">
                <a:solidFill>
                  <a:srgbClr val="000000"/>
                </a:solidFill>
                <a:latin typeface="Open Sans"/>
                <a:ea typeface="ＭＳ Ｐゴシック" charset="0"/>
                <a:cs typeface="Open San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09BCD"/>
              </a:buClr>
              <a:buFont typeface="Arial" charset="0"/>
              <a:buChar char="•"/>
              <a:defRPr sz="1400" kern="1200">
                <a:solidFill>
                  <a:srgbClr val="000000"/>
                </a:solidFill>
                <a:latin typeface="Open Sans"/>
                <a:ea typeface="ＭＳ Ｐゴシック" charset="0"/>
                <a:cs typeface="Open San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>
              <a:defRPr/>
            </a:pPr>
            <a:r>
              <a:rPr lang="en-US" sz="825" dirty="0" err="1">
                <a:solidFill>
                  <a:srgbClr val="FFFFFF"/>
                </a:solidFill>
                <a:latin typeface="Open Sans" charset="0"/>
              </a:rPr>
              <a:t>www.TheNationalCouncil.org</a:t>
            </a:r>
            <a:endParaRPr lang="en-US" sz="825" dirty="0">
              <a:solidFill>
                <a:srgbClr val="FFFFFF"/>
              </a:solidFill>
              <a:latin typeface="Open Sa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653779" y="1804316"/>
            <a:ext cx="3571933" cy="271336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>
            <a:lvl1pPr marL="0" indent="0">
              <a:buNone/>
              <a:defRPr sz="1200"/>
            </a:lvl1pPr>
          </a:lstStyle>
          <a:p>
            <a:pPr lvl="0"/>
            <a:endParaRPr lang="en-US" noProof="0" dirty="0"/>
          </a:p>
        </p:txBody>
      </p:sp>
      <p:sp>
        <p:nvSpPr>
          <p:cNvPr id="13" name="Text Placeholder 2"/>
          <p:cNvSpPr>
            <a:spLocks noGrp="1"/>
          </p:cNvSpPr>
          <p:nvPr>
            <p:ph idx="1"/>
          </p:nvPr>
        </p:nvSpPr>
        <p:spPr bwMode="auto">
          <a:xfrm>
            <a:off x="5203845" y="1804315"/>
            <a:ext cx="6394411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57175" indent="-257175">
              <a:buFont typeface="Arial"/>
              <a:buChar char="•"/>
              <a:defRPr sz="2400"/>
            </a:lvl1pPr>
            <a:lvl2pPr marL="557213" indent="-214313">
              <a:buFont typeface="Wingdings" charset="2"/>
              <a:buChar char="ü"/>
              <a:defRPr sz="1350"/>
            </a:lvl2pPr>
            <a:lvl3pPr marL="900113" indent="-214313">
              <a:buFont typeface="Courier New"/>
              <a:buChar char="o"/>
              <a:defRPr sz="12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 bwMode="auto">
          <a:xfrm>
            <a:off x="4274763" y="268326"/>
            <a:ext cx="7028239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aseline="0">
                <a:solidFill>
                  <a:srgbClr val="E9B12B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>
          <a:xfrm>
            <a:off x="11303000" y="6488113"/>
            <a:ext cx="889000" cy="233362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BB198A8A-B27D-4185-AD53-F2FAA506F2E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70093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"/>
          <p:cNvSpPr>
            <a:spLocks noGrp="1"/>
          </p:cNvSpPr>
          <p:nvPr>
            <p:ph type="title"/>
          </p:nvPr>
        </p:nvSpPr>
        <p:spPr bwMode="auto">
          <a:xfrm>
            <a:off x="3657602" y="274638"/>
            <a:ext cx="8473017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/>
          </a:extLst>
        </p:spPr>
        <p:txBody>
          <a:bodyPr/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5" name="Text Placeholder 2"/>
          <p:cNvSpPr>
            <a:spLocks noGrp="1"/>
          </p:cNvSpPr>
          <p:nvPr>
            <p:ph idx="1"/>
          </p:nvPr>
        </p:nvSpPr>
        <p:spPr bwMode="auto">
          <a:xfrm>
            <a:off x="393700" y="1703175"/>
            <a:ext cx="11404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/>
          </a:extLst>
        </p:spPr>
        <p:txBody>
          <a:bodyPr/>
          <a:lstStyle>
            <a:lvl1pPr marL="0" indent="0">
              <a:buNone/>
              <a:defRPr/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endParaRPr lang="en-US" noProof="0" dirty="0"/>
          </a:p>
        </p:txBody>
      </p:sp>
      <p:sp>
        <p:nvSpPr>
          <p:cNvPr id="9" name="Content Placeholder 2"/>
          <p:cNvSpPr>
            <a:spLocks noGrp="1"/>
          </p:cNvSpPr>
          <p:nvPr>
            <p:ph idx="11"/>
          </p:nvPr>
        </p:nvSpPr>
        <p:spPr>
          <a:xfrm>
            <a:off x="393702" y="6470242"/>
            <a:ext cx="6713511" cy="382527"/>
          </a:xfrm>
        </p:spPr>
        <p:txBody>
          <a:bodyPr/>
          <a:lstStyle>
            <a:lvl1pPr marL="0" indent="0">
              <a:buFontTx/>
              <a:buNone/>
              <a:defRPr sz="825" spc="0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303000" y="6488113"/>
            <a:ext cx="889000" cy="233362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9029DDA8-7AA4-43E7-A96F-9DEF7F776B1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03966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D6884D3-88AF-4D09-BDB5-3674278F36D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5899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303A34-FF5C-48D8-A6BD-86F9C53900C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7326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r">
              <a:defRPr sz="5400" b="1">
                <a:solidFill>
                  <a:srgbClr val="000099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3429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3429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DD6B9-3AA0-45AE-BF05-DDA9133EA6A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0389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>
                <a:solidFill>
                  <a:srgbClr val="000099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342900"/>
            <a:fld id="{A3E28D29-1ECB-41DF-951B-2A23F95AD0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/>
              <a:t>10/5/2020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3429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DD6B9-3AA0-45AE-BF05-DDA9133EA6A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4733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onference_logo_Final_hort_email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533" y="6096000"/>
            <a:ext cx="4353984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8991601" y="6286500"/>
            <a:ext cx="2116667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defTabSz="3429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350" b="1">
                <a:solidFill>
                  <a:srgbClr val="4BBBEC"/>
                </a:solidFill>
                <a:latin typeface="Arial" pitchFamily="34" charset="0"/>
                <a:cs typeface="Arial" pitchFamily="34" charset="0"/>
              </a:rPr>
              <a:t>#NatCon14</a:t>
            </a:r>
          </a:p>
        </p:txBody>
      </p:sp>
      <p:pic>
        <p:nvPicPr>
          <p:cNvPr id="8" name="Picture 3" descr="twitter-bird-nc_blue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3386" y="6319838"/>
            <a:ext cx="552449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914400" y="1127125"/>
            <a:ext cx="10363200" cy="1470025"/>
          </a:xfrm>
          <a:prstGeom prst="rect">
            <a:avLst/>
          </a:prstGeom>
        </p:spPr>
        <p:txBody>
          <a:bodyPr/>
          <a:lstStyle>
            <a:lvl1pPr algn="ctr">
              <a:defRPr b="1">
                <a:solidFill>
                  <a:srgbClr val="000000"/>
                </a:solidFill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1947333" y="30734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>
                <a:solidFill>
                  <a:srgbClr val="000000"/>
                </a:solidFill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10871200" y="6180138"/>
            <a:ext cx="1032933" cy="57785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>
              <a:defRPr sz="105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CD9CB5E-6CF4-4680-8C68-31DA0FD2B3D2}" type="slidenum">
              <a:rPr lang="en-US" altLang="en-US">
                <a:ea typeface="MS PGothic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46002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342900"/>
            <a:fld id="{7B607875-7310-4EB2-B0FB-41292F41D8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/>
              <a:t>10/5/2020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3429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C142D-8152-49CE-8600-75A543030E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0591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5181600"/>
            <a:ext cx="11074400" cy="685800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Century Gothic" pitchFamily="34" charset="0"/>
                <a:cs typeface="Segoe U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14400" y="5867400"/>
            <a:ext cx="11074400" cy="685800"/>
          </a:xfrm>
        </p:spPr>
        <p:txBody>
          <a:bodyPr anchor="ctr"/>
          <a:lstStyle>
            <a:lvl1pPr marL="0" indent="0" algn="ctr">
              <a:buFontTx/>
              <a:buNone/>
              <a:defRPr sz="2100">
                <a:latin typeface="Century Gothic" pitchFamily="34" charset="0"/>
                <a:cs typeface="Segoe UI" pitchFamily="34" charset="0"/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3108" name="Rectangle 36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>
                <a:latin typeface="Century Gothic" pitchFamily="34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109" name="Rectangle 37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>
                <a:latin typeface="Century Gothic" pitchFamily="34" charset="0"/>
                <a:cs typeface="Andalus" pitchFamily="2" charset="-78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110" name="Rectangle 38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E4BDC659-6D7D-4A89-BA79-DF09DA97D25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0688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303A34-FF5C-48D8-A6BD-86F9C53900C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0844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5153FB-71B9-49E9-9773-EBC72EB6EE1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4361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20800" y="1600200"/>
            <a:ext cx="5232400" cy="45720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6400" y="1600200"/>
            <a:ext cx="5232400" cy="45720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ADC6D0-5C16-4B8C-BA4F-1919F10C8A0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7390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986E21-F808-432A-87AF-64F2965BFA2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6880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B324E1-A25A-4478-8F56-69A1512A97B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2498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5153FB-71B9-49E9-9773-EBC72EB6EE1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8369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46C3C2-9DF0-4BE1-ADBF-AAD3A0E8C83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263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5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A5193D-4B64-42FC-981E-46FE99F8B60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0010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4AE876-61EC-4B1E-BFF7-46C00B2DC81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9970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07C8A3-ACEC-4A1D-A26F-1D169A3A8E5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2022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228600"/>
            <a:ext cx="2946400" cy="5943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03200" y="228600"/>
            <a:ext cx="8636000" cy="59436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CC16AB-B1AB-4388-9964-F88BA0FAF47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284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53533" y="1361408"/>
            <a:ext cx="10524067" cy="664212"/>
          </a:xfrm>
        </p:spPr>
        <p:txBody>
          <a:bodyPr/>
          <a:lstStyle>
            <a:lvl1pPr marL="0" indent="0" algn="ctr">
              <a:buNone/>
              <a:defRPr b="1">
                <a:solidFill>
                  <a:srgbClr val="000000"/>
                </a:solidFill>
                <a:latin typeface="Arial"/>
                <a:cs typeface="Arial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Subheading</a:t>
            </a:r>
          </a:p>
        </p:txBody>
      </p:sp>
      <p:sp>
        <p:nvSpPr>
          <p:cNvPr id="7" name="Subtitle 2"/>
          <p:cNvSpPr txBox="1">
            <a:spLocks/>
          </p:cNvSpPr>
          <p:nvPr userDrawn="1"/>
        </p:nvSpPr>
        <p:spPr>
          <a:xfrm>
            <a:off x="753533" y="2453071"/>
            <a:ext cx="10524067" cy="2816429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500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753533" y="2327656"/>
            <a:ext cx="10524067" cy="352704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192332"/>
            <a:ext cx="10972800" cy="1293568"/>
          </a:xfrm>
        </p:spPr>
        <p:txBody>
          <a:bodyPr/>
          <a:lstStyle/>
          <a:p>
            <a:r>
              <a:rPr lang="en-US" dirty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1860434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9EBBA-996F-894A-B54A-D6246ED52CE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8091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A1323-8D79-1946-B0D7-40001CF92E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727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117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02355-E14B-8545-A8F8-0FE83CC9D5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7687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20800" y="1600200"/>
            <a:ext cx="52324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6400" y="1600200"/>
            <a:ext cx="52324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ADC6D0-5C16-4B8C-BA4F-1919F10C8A0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4753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40F58-564D-2B4F-AE67-E407BA4FCF4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7477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A34C8-038E-2045-AF43-DF7DBB8E0E9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8350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8C68F-D26B-8F47-958C-23B49CF8A63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308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F5E60-9974-AC48-9591-99C2BB44B7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3798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79C5D-2A6F-F04D-97DA-BEF2467B64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7715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52C72-DE31-F449-A4ED-4C594FD9140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4996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2726E-379B-B349-9EED-81ED093FA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3533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7F8EC9B-7BA0-4E10-8027-4285A8A09F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353F06D9-E3E0-4979-8A69-0A2F2DB3AA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2FC7C01-7DCF-471D-842C-3731F0728A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1B691-7224-461F-82DE-A986F309245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0811966-417C-4F8F-93EF-2162EA229C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705BB32-C04A-4C83-BDD2-DB8C49C62C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30850-B0CA-44D9-A296-A4842AD25C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9563040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40D8F2F-5BD8-4393-AC21-3BB8105955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47A7D52-54F1-4653-8C6B-CAD7956745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0DEC91D-6B49-4D55-93AB-7C20605195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1B691-7224-461F-82DE-A986F309245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2ABC4BD-4126-43B2-BAF1-B778A68CB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A9500BB-CA01-4712-8B7D-DB27E2C88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30850-B0CA-44D9-A296-A4842AD25C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5819140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F588271-2780-4FD9-903A-D97912335B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4303900-3832-412A-812C-CDF21BA277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A4AD5CF-79A9-4E4C-B473-4283CD14C7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1B691-7224-461F-82DE-A986F309245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8F07AED-002F-40E0-9E57-BC1277E7DF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1B9A741-1E37-48CE-B923-412697154C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30850-B0CA-44D9-A296-A4842AD25C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159765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986E21-F808-432A-87AF-64F2965BFA2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6013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B9A43FC-BB97-46AB-89FE-38D2980DB9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B35B6C2-DEDC-42FC-8FC6-7F523A7360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F0560F3-3060-4631-ACE2-15EC5A269F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049DB1F-8EDF-4A37-857E-78BC0D6FB8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1B691-7224-461F-82DE-A986F309245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E8F5D3A-8D70-4259-9F2D-0D3F3473C7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62D43D4-43E3-424F-BEA6-6BAEB1F8C1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30850-B0CA-44D9-A296-A4842AD25C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373671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6429C51-EFB6-4EE0-9270-858C08A771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AD4EE52-9211-40A8-B93E-2A68309813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098CF82B-625F-4C4F-9333-80E7D89831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5CC05F6D-95F9-4B81-94FE-EA1C6F3ED6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0BBBA3CC-2C0C-4CC5-9AA6-0E494CC9741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D9EFF28B-9151-4586-B3C8-773E0937C3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1B691-7224-461F-82DE-A986F309245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73E280EE-3EF5-4EEC-8117-1AEA10BC99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7445941D-1AF8-4D0D-A9B4-674080C5EB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30850-B0CA-44D9-A296-A4842AD25C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4192566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271DA26-B590-4C2E-8098-AAB8C48241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270EC8AC-7E30-40F7-894D-AEEBAFA5C9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1B691-7224-461F-82DE-A986F309245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2BE3E7CB-07B9-48FF-A0D2-39822E8DB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A998229-785A-4C94-87D0-1B94B56807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30850-B0CA-44D9-A296-A4842AD25C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5008242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6C59766-0C75-40EF-A40C-DF2F4AF48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1B691-7224-461F-82DE-A986F309245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C49D4BED-DE1D-4962-9A00-1C21C5A6ED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52E65EDF-5CAD-49A1-89FA-CE0D5AC834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30850-B0CA-44D9-A296-A4842AD25C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474017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6874087-196E-49C4-AA30-78D1932664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EBC97EE-FE8E-4CF6-A8D5-97BC9DD64F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63D5E4D-2A01-4B87-9CED-7DE2362664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7151BD9-C4BD-4DB2-A5F0-89A00DC040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1B691-7224-461F-82DE-A986F309245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D3A79CC-776A-4636-9DB6-F16AF01668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6F09605-0FF1-4435-9208-7BAAAE1E4F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30850-B0CA-44D9-A296-A4842AD25C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2197109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E3B0BAB-FD8F-41F1-BBB5-AC6DD945F8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E2C94450-2501-45EA-837E-A28149FA0C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1B9C2CE-9F04-40C5-A377-53F0A79DBC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7AC6D3C-171D-42F7-A6B3-D7713F0F24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1B691-7224-461F-82DE-A986F309245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00945A0-448F-425C-B407-0ED1910B2A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C6016A1-076C-46F7-85A9-969C0263CE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30850-B0CA-44D9-A296-A4842AD25C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5689810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AA70324-0377-43E2-A59E-F1049F06C7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CAFC08B-50B1-43D5-A7FA-01B2F7748B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1E1E8AE-FA4D-4C3B-A149-C15BF0DCB1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1B691-7224-461F-82DE-A986F309245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6A3E002-0A98-4F8D-9A8A-8B6E597C4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CF3DCD3-4DD0-43C1-9078-5EE28373BB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30850-B0CA-44D9-A296-A4842AD25C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6854796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581BE871-7C46-4D47-B191-F1F2935012C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824A20C-FC48-4ADE-93E8-7DFF0AA7CC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E7B0799-2C37-4743-B5CE-046AEAE061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1B691-7224-461F-82DE-A986F309245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8616CBE-83F4-47D9-8F91-827D66A3FD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351D8BC-53A0-49B7-AEA1-605BA24B1D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30850-B0CA-44D9-A296-A4842AD25C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35568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B324E1-A25A-4478-8F56-69A1512A97B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329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46C3C2-9DF0-4BE1-ADBF-AAD3A0E8C83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7358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A5193D-4B64-42FC-981E-46FE99F8B60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0675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4AE876-61EC-4B1E-BFF7-46C00B2DC81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1550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07C8A3-ACEC-4A1D-A26F-1D169A3A8E5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5288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228600"/>
            <a:ext cx="2946400" cy="5943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03200" y="228600"/>
            <a:ext cx="8636000" cy="59436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CC16AB-B1AB-4388-9964-F88BA0FAF47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1157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0C49005-465E-4C12-B064-8678DDAE6B5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0799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5181600"/>
            <a:ext cx="11074400" cy="685800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Century Gothic" pitchFamily="34" charset="0"/>
                <a:cs typeface="Segoe U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14400" y="5867400"/>
            <a:ext cx="11074400" cy="685800"/>
          </a:xfrm>
        </p:spPr>
        <p:txBody>
          <a:bodyPr anchor="ctr"/>
          <a:lstStyle>
            <a:lvl1pPr marL="0" indent="0" algn="ctr">
              <a:buFontTx/>
              <a:buNone/>
              <a:defRPr sz="2800">
                <a:latin typeface="Century Gothic" pitchFamily="34" charset="0"/>
                <a:cs typeface="Segoe UI" pitchFamily="34" charset="0"/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3108" name="Rectangle 36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>
                <a:latin typeface="Century Gothic" pitchFamily="34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109" name="Rectangle 37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>
                <a:latin typeface="Century Gothic" pitchFamily="34" charset="0"/>
                <a:cs typeface="Andalus" pitchFamily="2" charset="-78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110" name="Rectangle 38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E4BDC659-6D7D-4A89-BA79-DF09DA97D25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5837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303A34-FF5C-48D8-A6BD-86F9C53900C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0966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5153FB-71B9-49E9-9773-EBC72EB6EE1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6963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20800" y="1600200"/>
            <a:ext cx="52324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6400" y="1600200"/>
            <a:ext cx="52324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ADC6D0-5C16-4B8C-BA4F-1919F10C8A0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5104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986E21-F808-432A-87AF-64F2965BFA2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9307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B324E1-A25A-4478-8F56-69A1512A97B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8026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46C3C2-9DF0-4BE1-ADBF-AAD3A0E8C83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2115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A5193D-4B64-42FC-981E-46FE99F8B60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834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4AE876-61EC-4B1E-BFF7-46C00B2DC81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296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07C8A3-ACEC-4A1D-A26F-1D169A3A8E5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6123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5A5E84-15CE-42A2-B503-DE6D5BF5AF0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2333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228600"/>
            <a:ext cx="2946400" cy="5943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03200" y="228600"/>
            <a:ext cx="8636000" cy="59436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CC16AB-B1AB-4388-9964-F88BA0FAF47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7864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EE3A9-D1B5-436F-B360-E44BD6F0A03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DD6B9-3AA0-45AE-BF05-DDA9133EA6A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9099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EE3A9-D1B5-436F-B360-E44BD6F0A03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DD6B9-3AA0-45AE-BF05-DDA9133EA6A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6674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EE3A9-D1B5-436F-B360-E44BD6F0A03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DD6B9-3AA0-45AE-BF05-DDA9133EA6A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0642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EE3A9-D1B5-436F-B360-E44BD6F0A03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DD6B9-3AA0-45AE-BF05-DDA9133EA6A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4292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EE3A9-D1B5-436F-B360-E44BD6F0A03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DD6B9-3AA0-45AE-BF05-DDA9133EA6A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8972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EE3A9-D1B5-436F-B360-E44BD6F0A03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DD6B9-3AA0-45AE-BF05-DDA9133EA6A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3695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EE3A9-D1B5-436F-B360-E44BD6F0A03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DD6B9-3AA0-45AE-BF05-DDA9133EA6A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0850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EE3A9-D1B5-436F-B360-E44BD6F0A03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DD6B9-3AA0-45AE-BF05-DDA9133EA6A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2776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EE3A9-D1B5-436F-B360-E44BD6F0A03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DD6B9-3AA0-45AE-BF05-DDA9133EA6A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3301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006A373-F1C2-487B-827E-0AFDB4F2D39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0450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EE3A9-D1B5-436F-B360-E44BD6F0A03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DD6B9-3AA0-45AE-BF05-DDA9133EA6A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3300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EE3A9-D1B5-436F-B360-E44BD6F0A03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DD6B9-3AA0-45AE-BF05-DDA9133EA6A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0566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66558"/>
            <a:ext cx="12192000" cy="291442"/>
          </a:xfrm>
          <a:prstGeom prst="rect">
            <a:avLst/>
          </a:prstGeom>
        </p:spPr>
      </p:pic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56000" y="6492878"/>
            <a:ext cx="5080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rgbClr val="007889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6" name="Date Placeholder 3"/>
          <p:cNvSpPr>
            <a:spLocks noGrp="1"/>
          </p:cNvSpPr>
          <p:nvPr>
            <p:ph type="dt" sz="half" idx="2"/>
          </p:nvPr>
        </p:nvSpPr>
        <p:spPr>
          <a:xfrm>
            <a:off x="1422400" y="6492878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rgbClr val="007889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633D84DD-8191-4E51-A4C8-06D671E0E2DE}" type="datetime1">
              <a:rPr lang="en-US" smtClean="0"/>
              <a:pPr/>
              <a:t>10/5/2020</a:t>
            </a:fld>
            <a:endParaRPr lang="en-US" dirty="0"/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1200" y="6492878"/>
            <a:ext cx="508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rgbClr val="007889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80E1AA81-0214-412B-B17C-F2329A732E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695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 descr="conference background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 txBox="1">
            <a:spLocks noChangeArrowheads="1"/>
          </p:cNvSpPr>
          <p:nvPr userDrawn="1"/>
        </p:nvSpPr>
        <p:spPr bwMode="auto">
          <a:xfrm>
            <a:off x="2353733" y="596900"/>
            <a:ext cx="7958667" cy="264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4000" b="1" dirty="0">
                <a:solidFill>
                  <a:prstClr val="black"/>
                </a:solidFill>
                <a:latin typeface="Open Sans" pitchFamily="-84" charset="0"/>
              </a:rPr>
              <a:t>Session Title</a:t>
            </a:r>
            <a:br>
              <a:rPr lang="en-US" altLang="en-US" sz="4000" b="1" dirty="0">
                <a:solidFill>
                  <a:prstClr val="black"/>
                </a:solidFill>
                <a:latin typeface="Open Sans" pitchFamily="-84" charset="0"/>
              </a:rPr>
            </a:br>
            <a:endParaRPr lang="en-US" altLang="en-US" sz="4000" b="1" dirty="0">
              <a:solidFill>
                <a:prstClr val="black"/>
              </a:solidFill>
              <a:latin typeface="Open Sans" pitchFamily="-84" charset="0"/>
            </a:endParaRP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200" dirty="0">
                <a:solidFill>
                  <a:prstClr val="black"/>
                </a:solidFill>
                <a:latin typeface="Open Sans" pitchFamily="-84" charset="0"/>
              </a:rPr>
              <a:t>Subtitle</a:t>
            </a:r>
          </a:p>
        </p:txBody>
      </p:sp>
      <p:sp>
        <p:nvSpPr>
          <p:cNvPr id="4" name="Rectangle 3"/>
          <p:cNvSpPr txBox="1">
            <a:spLocks noChangeArrowheads="1"/>
          </p:cNvSpPr>
          <p:nvPr userDrawn="1"/>
        </p:nvSpPr>
        <p:spPr bwMode="auto">
          <a:xfrm>
            <a:off x="2101851" y="3808413"/>
            <a:ext cx="8665633" cy="995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 defTabSz="45720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609BCD"/>
              </a:buClr>
              <a:buSzPct val="110000"/>
              <a:buFont typeface="Arial" pitchFamily="34" charset="0"/>
              <a:buNone/>
              <a:defRPr/>
            </a:pPr>
            <a:r>
              <a:rPr lang="en-US" altLang="en-US" sz="2400" b="1" dirty="0">
                <a:solidFill>
                  <a:srgbClr val="000000"/>
                </a:solidFill>
                <a:cs typeface="Arial" pitchFamily="34" charset="0"/>
              </a:rPr>
              <a:t>Speaker Name</a:t>
            </a:r>
          </a:p>
          <a:p>
            <a:pPr algn="ctr" defTabSz="45720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609BCD"/>
              </a:buClr>
              <a:buSzPct val="110000"/>
              <a:buFont typeface="Arial" pitchFamily="34" charset="0"/>
              <a:buNone/>
              <a:defRPr/>
            </a:pPr>
            <a:r>
              <a:rPr lang="en-US" altLang="en-US" sz="1800" dirty="0">
                <a:solidFill>
                  <a:srgbClr val="000000"/>
                </a:solidFill>
                <a:cs typeface="Arial" pitchFamily="34" charset="0"/>
              </a:rPr>
              <a:t>Title</a:t>
            </a:r>
          </a:p>
          <a:p>
            <a:pPr algn="ctr" defTabSz="45720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609BCD"/>
              </a:buClr>
              <a:buSzPct val="110000"/>
              <a:buFont typeface="Arial" pitchFamily="34" charset="0"/>
              <a:buNone/>
              <a:defRPr/>
            </a:pPr>
            <a:r>
              <a:rPr lang="en-US" altLang="en-US" sz="1800" dirty="0">
                <a:solidFill>
                  <a:srgbClr val="000000"/>
                </a:solidFill>
                <a:cs typeface="Arial" pitchFamily="34" charset="0"/>
              </a:rPr>
              <a:t>Organization</a:t>
            </a:r>
          </a:p>
          <a:p>
            <a:pPr algn="ctr" defTabSz="45720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609BCD"/>
              </a:buClr>
              <a:buSzPct val="110000"/>
              <a:buFont typeface="Arial" pitchFamily="34" charset="0"/>
              <a:buNone/>
              <a:defRPr/>
            </a:pPr>
            <a:endParaRPr lang="en-US" altLang="en-US" sz="1800" dirty="0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0803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43529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914400" y="1127125"/>
            <a:ext cx="10363200" cy="1470025"/>
          </a:xfrm>
          <a:prstGeom prst="rect">
            <a:avLst/>
          </a:prstGeom>
        </p:spPr>
        <p:txBody>
          <a:bodyPr/>
          <a:lstStyle>
            <a:lvl1pPr algn="ctr">
              <a:defRPr b="1">
                <a:solidFill>
                  <a:srgbClr val="000000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1947333" y="30734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>
                <a:solidFill>
                  <a:srgbClr val="000000"/>
                </a:solidFill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5377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28286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21745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99920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9419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1980894-5E75-49BD-9E1C-349E1E15495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1481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onference_logo_Final_hort_email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533" y="6096000"/>
            <a:ext cx="4353984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8991601" y="6286500"/>
            <a:ext cx="211666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defTabSz="4572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800" b="1" dirty="0">
                <a:solidFill>
                  <a:srgbClr val="4BBBEC"/>
                </a:solidFill>
                <a:latin typeface="Arial" pitchFamily="34" charset="0"/>
                <a:cs typeface="Arial" pitchFamily="34" charset="0"/>
              </a:rPr>
              <a:t>#NatCon14</a:t>
            </a:r>
          </a:p>
        </p:txBody>
      </p:sp>
      <p:pic>
        <p:nvPicPr>
          <p:cNvPr id="8" name="Picture 3" descr="twitter-bird-nc_blue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3388" y="6319838"/>
            <a:ext cx="552449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914400" y="1127125"/>
            <a:ext cx="10363200" cy="1470025"/>
          </a:xfrm>
          <a:prstGeom prst="rect">
            <a:avLst/>
          </a:prstGeom>
        </p:spPr>
        <p:txBody>
          <a:bodyPr/>
          <a:lstStyle>
            <a:lvl1pPr algn="ctr">
              <a:defRPr b="1">
                <a:solidFill>
                  <a:srgbClr val="000000"/>
                </a:solidFill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1947333" y="30734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>
                <a:solidFill>
                  <a:srgbClr val="000000"/>
                </a:solidFill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10871200" y="6180138"/>
            <a:ext cx="1032933" cy="577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639CB0B6-5AE1-4686-84F5-3121C68359F2}" type="slidenum">
              <a:rPr lang="en-US" altLang="en-US" smtClean="0">
                <a:solidFill>
                  <a:prstClr val="black"/>
                </a:solidFill>
                <a:ea typeface="MS PGothic" panose="020B0600070205080204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prstClr val="black"/>
              </a:solidFill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44842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2632" y="5928103"/>
            <a:ext cx="1765688" cy="741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513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9247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1200" y="6492880"/>
            <a:ext cx="508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rgbClr val="007889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80E1AA81-0214-412B-B17C-F2329A732EE6}" type="slidenum">
              <a:rPr lang="en-US" smtClean="0">
                <a:ea typeface="MS PGothic" panose="020B0600070205080204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76374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31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93511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905005"/>
            <a:ext cx="100584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4572000"/>
            <a:ext cx="8615680" cy="1066800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11374970" y="5648330"/>
            <a:ext cx="732367" cy="396875"/>
          </a:xfrm>
          <a:prstGeom prst="bracketPair">
            <a:avLst>
              <a:gd name="adj" fmla="val 17949"/>
            </a:avLst>
          </a:prstGeom>
          <a:ln/>
        </p:spPr>
        <p:txBody>
          <a:bodyPr/>
          <a:lstStyle>
            <a:lvl1pPr>
              <a:defRPr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9908A17A-42FD-4E24-8E1E-962AA7D829B1}" type="slidenum">
              <a:rPr lang="en-US" altLang="en-US" smtClean="0">
                <a:solidFill>
                  <a:prstClr val="black"/>
                </a:solidFill>
                <a:ea typeface="MS PGothic" panose="020B0600070205080204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prstClr val="black"/>
              </a:solidFill>
              <a:ea typeface="MS PGothic" panose="020B0600070205080204" pitchFamily="34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16200000">
            <a:off x="10511105" y="3988070"/>
            <a:ext cx="2366963" cy="48683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ea typeface="MS PGothic" panose="020B0600070205080204" pitchFamily="34" charset="-128"/>
            </a:endParaRP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2"/>
          </p:nvPr>
        </p:nvSpPr>
        <p:spPr>
          <a:xfrm rot="16200000">
            <a:off x="10475384" y="1585385"/>
            <a:ext cx="2438400" cy="48683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439B7ACE-CF82-43F9-A436-BCD66FC050A5}" type="datetimeFigureOut">
              <a:rPr lang="en-US" smtClean="0">
                <a:solidFill>
                  <a:prstClr val="black"/>
                </a:solidFill>
                <a:ea typeface="MS PGothic" panose="020B0600070205080204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10/5/2020</a:t>
            </a:fld>
            <a:endParaRPr lang="en-US">
              <a:solidFill>
                <a:prstClr val="black"/>
              </a:solidFill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59720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 descr="conference background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 txBox="1">
            <a:spLocks noChangeArrowheads="1"/>
          </p:cNvSpPr>
          <p:nvPr userDrawn="1"/>
        </p:nvSpPr>
        <p:spPr bwMode="auto">
          <a:xfrm>
            <a:off x="2353733" y="596900"/>
            <a:ext cx="7958667" cy="264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4000" b="1" dirty="0">
                <a:solidFill>
                  <a:prstClr val="black"/>
                </a:solidFill>
                <a:latin typeface="Open Sans" pitchFamily="-84" charset="0"/>
              </a:rPr>
              <a:t>Session Title</a:t>
            </a:r>
            <a:br>
              <a:rPr lang="en-US" altLang="en-US" sz="4000" b="1" dirty="0">
                <a:solidFill>
                  <a:prstClr val="black"/>
                </a:solidFill>
                <a:latin typeface="Open Sans" pitchFamily="-84" charset="0"/>
              </a:rPr>
            </a:br>
            <a:endParaRPr lang="en-US" altLang="en-US" sz="4000" b="1" dirty="0">
              <a:solidFill>
                <a:prstClr val="black"/>
              </a:solidFill>
              <a:latin typeface="Open Sans" pitchFamily="-84" charset="0"/>
            </a:endParaRP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200" dirty="0">
                <a:solidFill>
                  <a:prstClr val="black"/>
                </a:solidFill>
                <a:latin typeface="Open Sans" pitchFamily="-84" charset="0"/>
              </a:rPr>
              <a:t>Subtitle</a:t>
            </a:r>
          </a:p>
        </p:txBody>
      </p:sp>
      <p:sp>
        <p:nvSpPr>
          <p:cNvPr id="4" name="Rectangle 3"/>
          <p:cNvSpPr txBox="1">
            <a:spLocks noChangeArrowheads="1"/>
          </p:cNvSpPr>
          <p:nvPr userDrawn="1"/>
        </p:nvSpPr>
        <p:spPr bwMode="auto">
          <a:xfrm>
            <a:off x="2101851" y="3808413"/>
            <a:ext cx="8665633" cy="995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 defTabSz="45720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609BCD"/>
              </a:buClr>
              <a:buSzPct val="110000"/>
              <a:buFont typeface="Arial" pitchFamily="34" charset="0"/>
              <a:buNone/>
              <a:defRPr/>
            </a:pPr>
            <a:r>
              <a:rPr lang="en-US" altLang="en-US" sz="2400" b="1" dirty="0">
                <a:solidFill>
                  <a:srgbClr val="000000"/>
                </a:solidFill>
                <a:cs typeface="Arial" pitchFamily="34" charset="0"/>
              </a:rPr>
              <a:t>Speaker Name</a:t>
            </a:r>
          </a:p>
          <a:p>
            <a:pPr algn="ctr" defTabSz="45720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609BCD"/>
              </a:buClr>
              <a:buSzPct val="110000"/>
              <a:buFont typeface="Arial" pitchFamily="34" charset="0"/>
              <a:buNone/>
              <a:defRPr/>
            </a:pPr>
            <a:r>
              <a:rPr lang="en-US" altLang="en-US" sz="1800" dirty="0">
                <a:solidFill>
                  <a:srgbClr val="000000"/>
                </a:solidFill>
                <a:cs typeface="Arial" pitchFamily="34" charset="0"/>
              </a:rPr>
              <a:t>Title</a:t>
            </a:r>
          </a:p>
          <a:p>
            <a:pPr algn="ctr" defTabSz="45720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609BCD"/>
              </a:buClr>
              <a:buSzPct val="110000"/>
              <a:buFont typeface="Arial" pitchFamily="34" charset="0"/>
              <a:buNone/>
              <a:defRPr/>
            </a:pPr>
            <a:r>
              <a:rPr lang="en-US" altLang="en-US" sz="1800" dirty="0">
                <a:solidFill>
                  <a:srgbClr val="000000"/>
                </a:solidFill>
                <a:cs typeface="Arial" pitchFamily="34" charset="0"/>
              </a:rPr>
              <a:t>Organization</a:t>
            </a:r>
          </a:p>
          <a:p>
            <a:pPr algn="ctr" defTabSz="45720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609BCD"/>
              </a:buClr>
              <a:buSzPct val="110000"/>
              <a:buFont typeface="Arial" pitchFamily="34" charset="0"/>
              <a:buNone/>
              <a:defRPr/>
            </a:pPr>
            <a:endParaRPr lang="en-US" altLang="en-US" sz="1800" dirty="0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8542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58849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914400" y="1127125"/>
            <a:ext cx="10363200" cy="1470025"/>
          </a:xfrm>
          <a:prstGeom prst="rect">
            <a:avLst/>
          </a:prstGeom>
        </p:spPr>
        <p:txBody>
          <a:bodyPr/>
          <a:lstStyle>
            <a:lvl1pPr algn="ctr">
              <a:defRPr b="1">
                <a:solidFill>
                  <a:srgbClr val="000000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1947333" y="30734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>
                <a:solidFill>
                  <a:srgbClr val="000000"/>
                </a:solidFill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4672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41990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5E9F325-E2FC-4FE0-A568-2FBD5368EB2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3437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76824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01365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1934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onference_logo_Final_hort_email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533" y="6096000"/>
            <a:ext cx="4353984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8991600" y="6286500"/>
            <a:ext cx="211666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defTabSz="4572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800" b="1" dirty="0">
                <a:solidFill>
                  <a:srgbClr val="4BBBEC"/>
                </a:solidFill>
                <a:latin typeface="Arial" pitchFamily="34" charset="0"/>
                <a:cs typeface="Arial" pitchFamily="34" charset="0"/>
              </a:rPr>
              <a:t>#NatCon14</a:t>
            </a:r>
          </a:p>
        </p:txBody>
      </p:sp>
      <p:pic>
        <p:nvPicPr>
          <p:cNvPr id="8" name="Picture 3" descr="twitter-bird-nc_blue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3385" y="6319838"/>
            <a:ext cx="552449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914400" y="1127125"/>
            <a:ext cx="10363200" cy="1470025"/>
          </a:xfrm>
          <a:prstGeom prst="rect">
            <a:avLst/>
          </a:prstGeom>
        </p:spPr>
        <p:txBody>
          <a:bodyPr/>
          <a:lstStyle>
            <a:lvl1pPr algn="ctr">
              <a:defRPr b="1">
                <a:solidFill>
                  <a:srgbClr val="000000"/>
                </a:solidFill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1947333" y="30734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>
                <a:solidFill>
                  <a:srgbClr val="000000"/>
                </a:solidFill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10871200" y="6180138"/>
            <a:ext cx="1032933" cy="577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639CB0B6-5AE1-4686-84F5-3121C68359F2}" type="slidenum">
              <a:rPr lang="en-US" altLang="en-US" smtClean="0">
                <a:solidFill>
                  <a:prstClr val="black"/>
                </a:solidFill>
                <a:ea typeface="MS PGothic" panose="020B0600070205080204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prstClr val="black"/>
              </a:solidFill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39553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3435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30421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 descr="conference background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 txBox="1">
            <a:spLocks noChangeArrowheads="1"/>
          </p:cNvSpPr>
          <p:nvPr userDrawn="1"/>
        </p:nvSpPr>
        <p:spPr bwMode="auto">
          <a:xfrm>
            <a:off x="2353733" y="596900"/>
            <a:ext cx="7958667" cy="264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4000" b="1" dirty="0">
                <a:solidFill>
                  <a:prstClr val="black"/>
                </a:solidFill>
                <a:latin typeface="Open Sans" pitchFamily="-84" charset="0"/>
              </a:rPr>
              <a:t>Session Title</a:t>
            </a:r>
            <a:br>
              <a:rPr lang="en-US" altLang="en-US" sz="4000" b="1" dirty="0">
                <a:solidFill>
                  <a:prstClr val="black"/>
                </a:solidFill>
                <a:latin typeface="Open Sans" pitchFamily="-84" charset="0"/>
              </a:rPr>
            </a:br>
            <a:endParaRPr lang="en-US" altLang="en-US" sz="4000" b="1" dirty="0">
              <a:solidFill>
                <a:prstClr val="black"/>
              </a:solidFill>
              <a:latin typeface="Open Sans" pitchFamily="-84" charset="0"/>
            </a:endParaRP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200" dirty="0">
                <a:solidFill>
                  <a:prstClr val="black"/>
                </a:solidFill>
                <a:latin typeface="Open Sans" pitchFamily="-84" charset="0"/>
              </a:rPr>
              <a:t>Subtitle</a:t>
            </a:r>
          </a:p>
        </p:txBody>
      </p:sp>
      <p:sp>
        <p:nvSpPr>
          <p:cNvPr id="4" name="Rectangle 3"/>
          <p:cNvSpPr txBox="1">
            <a:spLocks noChangeArrowheads="1"/>
          </p:cNvSpPr>
          <p:nvPr userDrawn="1"/>
        </p:nvSpPr>
        <p:spPr bwMode="auto">
          <a:xfrm>
            <a:off x="2101851" y="3808413"/>
            <a:ext cx="8665633" cy="995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 defTabSz="45720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609BCD"/>
              </a:buClr>
              <a:buSzPct val="110000"/>
              <a:buFont typeface="Arial" pitchFamily="34" charset="0"/>
              <a:buNone/>
              <a:defRPr/>
            </a:pPr>
            <a:r>
              <a:rPr lang="en-US" altLang="en-US" sz="2400" b="1" dirty="0">
                <a:solidFill>
                  <a:srgbClr val="000000"/>
                </a:solidFill>
                <a:cs typeface="Arial" pitchFamily="34" charset="0"/>
              </a:rPr>
              <a:t>Speaker Name</a:t>
            </a:r>
          </a:p>
          <a:p>
            <a:pPr algn="ctr" defTabSz="45720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609BCD"/>
              </a:buClr>
              <a:buSzPct val="110000"/>
              <a:buFont typeface="Arial" pitchFamily="34" charset="0"/>
              <a:buNone/>
              <a:defRPr/>
            </a:pPr>
            <a:r>
              <a:rPr lang="en-US" altLang="en-US" sz="1800" dirty="0">
                <a:solidFill>
                  <a:srgbClr val="000000"/>
                </a:solidFill>
                <a:cs typeface="Arial" pitchFamily="34" charset="0"/>
              </a:rPr>
              <a:t>Title</a:t>
            </a:r>
          </a:p>
          <a:p>
            <a:pPr algn="ctr" defTabSz="45720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609BCD"/>
              </a:buClr>
              <a:buSzPct val="110000"/>
              <a:buFont typeface="Arial" pitchFamily="34" charset="0"/>
              <a:buNone/>
              <a:defRPr/>
            </a:pPr>
            <a:r>
              <a:rPr lang="en-US" altLang="en-US" sz="1800" dirty="0">
                <a:solidFill>
                  <a:srgbClr val="000000"/>
                </a:solidFill>
                <a:cs typeface="Arial" pitchFamily="34" charset="0"/>
              </a:rPr>
              <a:t>Organization</a:t>
            </a:r>
          </a:p>
          <a:p>
            <a:pPr algn="ctr" defTabSz="45720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609BCD"/>
              </a:buClr>
              <a:buSzPct val="110000"/>
              <a:buFont typeface="Arial" pitchFamily="34" charset="0"/>
              <a:buNone/>
              <a:defRPr/>
            </a:pPr>
            <a:endParaRPr lang="en-US" altLang="en-US" sz="1800" dirty="0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3788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58749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914400" y="1127125"/>
            <a:ext cx="10363200" cy="1470025"/>
          </a:xfrm>
          <a:prstGeom prst="rect">
            <a:avLst/>
          </a:prstGeom>
        </p:spPr>
        <p:txBody>
          <a:bodyPr/>
          <a:lstStyle>
            <a:lvl1pPr algn="ctr">
              <a:defRPr b="1">
                <a:solidFill>
                  <a:srgbClr val="000000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1947333" y="30734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>
                <a:solidFill>
                  <a:srgbClr val="000000"/>
                </a:solidFill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9593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70321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71AB04F-ED15-4725-8B2C-0D63134901F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9387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83400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31735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2028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onference_logo_Final_hort_email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533" y="6096000"/>
            <a:ext cx="4353984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8991600" y="6286500"/>
            <a:ext cx="211666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defTabSz="4572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800" b="1" dirty="0">
                <a:solidFill>
                  <a:srgbClr val="4BBBEC"/>
                </a:solidFill>
                <a:latin typeface="Arial" pitchFamily="34" charset="0"/>
                <a:cs typeface="Arial" pitchFamily="34" charset="0"/>
              </a:rPr>
              <a:t>#NatCon14</a:t>
            </a:r>
          </a:p>
        </p:txBody>
      </p:sp>
      <p:pic>
        <p:nvPicPr>
          <p:cNvPr id="8" name="Picture 3" descr="twitter-bird-nc_blue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3385" y="6319838"/>
            <a:ext cx="552449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914400" y="1127125"/>
            <a:ext cx="10363200" cy="1470025"/>
          </a:xfrm>
          <a:prstGeom prst="rect">
            <a:avLst/>
          </a:prstGeom>
        </p:spPr>
        <p:txBody>
          <a:bodyPr/>
          <a:lstStyle>
            <a:lvl1pPr algn="ctr">
              <a:defRPr b="1">
                <a:solidFill>
                  <a:srgbClr val="000000"/>
                </a:solidFill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1947333" y="30734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>
                <a:solidFill>
                  <a:srgbClr val="000000"/>
                </a:solidFill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10871200" y="6180138"/>
            <a:ext cx="1032933" cy="577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639CB0B6-5AE1-4686-84F5-3121C68359F2}" type="slidenum">
              <a:rPr lang="en-US" altLang="en-US" smtClean="0">
                <a:solidFill>
                  <a:prstClr val="black"/>
                </a:solidFill>
                <a:ea typeface="MS PGothic" panose="020B0600070205080204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prstClr val="black"/>
              </a:solidFill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75024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5712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1200" y="6492876"/>
            <a:ext cx="508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rgbClr val="007889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80E1AA81-0214-412B-B17C-F2329A732EE6}" type="slidenum">
              <a:rPr lang="en-US" smtClean="0">
                <a:ea typeface="MS PGothic" panose="020B0600070205080204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53732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43867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 descr="conference background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 txBox="1">
            <a:spLocks noChangeArrowheads="1"/>
          </p:cNvSpPr>
          <p:nvPr userDrawn="1"/>
        </p:nvSpPr>
        <p:spPr bwMode="auto">
          <a:xfrm>
            <a:off x="2353733" y="596900"/>
            <a:ext cx="7958667" cy="264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4000" b="1" dirty="0">
                <a:solidFill>
                  <a:prstClr val="black"/>
                </a:solidFill>
                <a:latin typeface="Open Sans" pitchFamily="-84" charset="0"/>
              </a:rPr>
              <a:t>Session Title</a:t>
            </a:r>
            <a:br>
              <a:rPr lang="en-US" altLang="en-US" sz="4000" b="1" dirty="0">
                <a:solidFill>
                  <a:prstClr val="black"/>
                </a:solidFill>
                <a:latin typeface="Open Sans" pitchFamily="-84" charset="0"/>
              </a:rPr>
            </a:br>
            <a:endParaRPr lang="en-US" altLang="en-US" sz="4000" b="1" dirty="0">
              <a:solidFill>
                <a:prstClr val="black"/>
              </a:solidFill>
              <a:latin typeface="Open Sans" pitchFamily="-84" charset="0"/>
            </a:endParaRP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200" dirty="0">
                <a:solidFill>
                  <a:prstClr val="black"/>
                </a:solidFill>
                <a:latin typeface="Open Sans" pitchFamily="-84" charset="0"/>
              </a:rPr>
              <a:t>Subtitle</a:t>
            </a:r>
          </a:p>
        </p:txBody>
      </p:sp>
      <p:sp>
        <p:nvSpPr>
          <p:cNvPr id="4" name="Rectangle 3"/>
          <p:cNvSpPr txBox="1">
            <a:spLocks noChangeArrowheads="1"/>
          </p:cNvSpPr>
          <p:nvPr userDrawn="1"/>
        </p:nvSpPr>
        <p:spPr bwMode="auto">
          <a:xfrm>
            <a:off x="2101851" y="3808413"/>
            <a:ext cx="8665633" cy="995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 defTabSz="45720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609BCD"/>
              </a:buClr>
              <a:buSzPct val="110000"/>
              <a:buFont typeface="Arial" pitchFamily="34" charset="0"/>
              <a:buNone/>
              <a:defRPr/>
            </a:pPr>
            <a:r>
              <a:rPr lang="en-US" altLang="en-US" sz="2400" b="1" dirty="0">
                <a:solidFill>
                  <a:srgbClr val="000000"/>
                </a:solidFill>
                <a:cs typeface="Arial" pitchFamily="34" charset="0"/>
              </a:rPr>
              <a:t>Speaker Name</a:t>
            </a:r>
          </a:p>
          <a:p>
            <a:pPr algn="ctr" defTabSz="45720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609BCD"/>
              </a:buClr>
              <a:buSzPct val="110000"/>
              <a:buFont typeface="Arial" pitchFamily="34" charset="0"/>
              <a:buNone/>
              <a:defRPr/>
            </a:pPr>
            <a:r>
              <a:rPr lang="en-US" altLang="en-US" sz="1800" dirty="0">
                <a:solidFill>
                  <a:srgbClr val="000000"/>
                </a:solidFill>
                <a:cs typeface="Arial" pitchFamily="34" charset="0"/>
              </a:rPr>
              <a:t>Title</a:t>
            </a:r>
          </a:p>
          <a:p>
            <a:pPr algn="ctr" defTabSz="45720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609BCD"/>
              </a:buClr>
              <a:buSzPct val="110000"/>
              <a:buFont typeface="Arial" pitchFamily="34" charset="0"/>
              <a:buNone/>
              <a:defRPr/>
            </a:pPr>
            <a:r>
              <a:rPr lang="en-US" altLang="en-US" sz="1800" dirty="0">
                <a:solidFill>
                  <a:srgbClr val="000000"/>
                </a:solidFill>
                <a:cs typeface="Arial" pitchFamily="34" charset="0"/>
              </a:rPr>
              <a:t>Organization</a:t>
            </a:r>
          </a:p>
          <a:p>
            <a:pPr algn="ctr" defTabSz="45720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609BCD"/>
              </a:buClr>
              <a:buSzPct val="110000"/>
              <a:buFont typeface="Arial" pitchFamily="34" charset="0"/>
              <a:buNone/>
              <a:defRPr/>
            </a:pPr>
            <a:endParaRPr lang="en-US" altLang="en-US" sz="1800" dirty="0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3971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13933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914400" y="1127125"/>
            <a:ext cx="10363200" cy="1470025"/>
          </a:xfrm>
          <a:prstGeom prst="rect">
            <a:avLst/>
          </a:prstGeom>
        </p:spPr>
        <p:txBody>
          <a:bodyPr/>
          <a:lstStyle>
            <a:lvl1pPr algn="ctr">
              <a:defRPr b="1">
                <a:solidFill>
                  <a:srgbClr val="000000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1947333" y="30734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>
                <a:solidFill>
                  <a:srgbClr val="000000"/>
                </a:solidFill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7892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59A181-512E-4F63-942B-057A941B3D9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5587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71474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18671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47295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8843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onference_logo_Final_hort_email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533" y="6096000"/>
            <a:ext cx="4353984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8991600" y="6286500"/>
            <a:ext cx="211666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defTabSz="4572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800" b="1" dirty="0">
                <a:solidFill>
                  <a:srgbClr val="4BBBEC"/>
                </a:solidFill>
                <a:latin typeface="Arial" pitchFamily="34" charset="0"/>
                <a:cs typeface="Arial" pitchFamily="34" charset="0"/>
              </a:rPr>
              <a:t>#NatCon14</a:t>
            </a:r>
          </a:p>
        </p:txBody>
      </p:sp>
      <p:pic>
        <p:nvPicPr>
          <p:cNvPr id="8" name="Picture 3" descr="twitter-bird-nc_blue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3385" y="6319838"/>
            <a:ext cx="552449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914400" y="1127125"/>
            <a:ext cx="10363200" cy="1470025"/>
          </a:xfrm>
          <a:prstGeom prst="rect">
            <a:avLst/>
          </a:prstGeom>
        </p:spPr>
        <p:txBody>
          <a:bodyPr/>
          <a:lstStyle>
            <a:lvl1pPr algn="ctr">
              <a:defRPr b="1">
                <a:solidFill>
                  <a:srgbClr val="000000"/>
                </a:solidFill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1947333" y="30734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>
                <a:solidFill>
                  <a:srgbClr val="000000"/>
                </a:solidFill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10871200" y="6180138"/>
            <a:ext cx="1032933" cy="577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639CB0B6-5AE1-4686-84F5-3121C68359F2}" type="slidenum">
              <a:rPr lang="en-US" altLang="en-US" smtClean="0">
                <a:solidFill>
                  <a:prstClr val="black"/>
                </a:solidFill>
                <a:ea typeface="MS PGothic" panose="020B0600070205080204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prstClr val="black"/>
              </a:solidFill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66875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555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1200" y="6492876"/>
            <a:ext cx="508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rgbClr val="007889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80E1AA81-0214-412B-B17C-F2329A732EE6}" type="slidenum">
              <a:rPr lang="en-US" smtClean="0">
                <a:ea typeface="MS PGothic" panose="020B0600070205080204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95667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3971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20800" y="2413001"/>
            <a:ext cx="10363200" cy="1470025"/>
          </a:xfrm>
          <a:noFill/>
        </p:spPr>
        <p:txBody>
          <a:bodyPr/>
          <a:lstStyle>
            <a:lvl1pPr algn="l">
              <a:defRPr sz="4800">
                <a:solidFill>
                  <a:srgbClr val="007889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962400"/>
            <a:ext cx="8534400" cy="1752600"/>
          </a:xfrm>
        </p:spPr>
        <p:txBody>
          <a:bodyPr>
            <a:normAutofit/>
          </a:bodyPr>
          <a:lstStyle>
            <a:lvl1pPr marL="0" indent="0" algn="l">
              <a:buNone/>
              <a:defRPr sz="3600" baseline="0">
                <a:solidFill>
                  <a:srgbClr val="002F65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7353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3771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slideLayout" Target="../slideLayouts/slideLayout133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1.xml"/><Relationship Id="rId13" Type="http://schemas.openxmlformats.org/officeDocument/2006/relationships/theme" Target="../theme/theme13.xml"/><Relationship Id="rId3" Type="http://schemas.openxmlformats.org/officeDocument/2006/relationships/slideLayout" Target="../slideLayouts/slideLayout136.xml"/><Relationship Id="rId7" Type="http://schemas.openxmlformats.org/officeDocument/2006/relationships/slideLayout" Target="../slideLayouts/slideLayout140.xml"/><Relationship Id="rId12" Type="http://schemas.openxmlformats.org/officeDocument/2006/relationships/slideLayout" Target="../slideLayouts/slideLayout145.xml"/><Relationship Id="rId2" Type="http://schemas.openxmlformats.org/officeDocument/2006/relationships/slideLayout" Target="../slideLayouts/slideLayout135.xml"/><Relationship Id="rId1" Type="http://schemas.openxmlformats.org/officeDocument/2006/relationships/slideLayout" Target="../slideLayouts/slideLayout134.xml"/><Relationship Id="rId6" Type="http://schemas.openxmlformats.org/officeDocument/2006/relationships/slideLayout" Target="../slideLayouts/slideLayout139.xml"/><Relationship Id="rId11" Type="http://schemas.openxmlformats.org/officeDocument/2006/relationships/slideLayout" Target="../slideLayouts/slideLayout144.xml"/><Relationship Id="rId5" Type="http://schemas.openxmlformats.org/officeDocument/2006/relationships/slideLayout" Target="../slideLayouts/slideLayout138.xml"/><Relationship Id="rId10" Type="http://schemas.openxmlformats.org/officeDocument/2006/relationships/slideLayout" Target="../slideLayouts/slideLayout143.xml"/><Relationship Id="rId4" Type="http://schemas.openxmlformats.org/officeDocument/2006/relationships/slideLayout" Target="../slideLayouts/slideLayout137.xml"/><Relationship Id="rId9" Type="http://schemas.openxmlformats.org/officeDocument/2006/relationships/slideLayout" Target="../slideLayouts/slideLayout142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3.xml"/><Relationship Id="rId3" Type="http://schemas.openxmlformats.org/officeDocument/2006/relationships/slideLayout" Target="../slideLayouts/slideLayout148.xml"/><Relationship Id="rId7" Type="http://schemas.openxmlformats.org/officeDocument/2006/relationships/slideLayout" Target="../slideLayouts/slideLayout152.xml"/><Relationship Id="rId2" Type="http://schemas.openxmlformats.org/officeDocument/2006/relationships/slideLayout" Target="../slideLayouts/slideLayout147.xml"/><Relationship Id="rId1" Type="http://schemas.openxmlformats.org/officeDocument/2006/relationships/slideLayout" Target="../slideLayouts/slideLayout146.xml"/><Relationship Id="rId6" Type="http://schemas.openxmlformats.org/officeDocument/2006/relationships/slideLayout" Target="../slideLayouts/slideLayout151.xml"/><Relationship Id="rId11" Type="http://schemas.openxmlformats.org/officeDocument/2006/relationships/theme" Target="../theme/theme14.xml"/><Relationship Id="rId5" Type="http://schemas.openxmlformats.org/officeDocument/2006/relationships/slideLayout" Target="../slideLayouts/slideLayout150.xml"/><Relationship Id="rId10" Type="http://schemas.openxmlformats.org/officeDocument/2006/relationships/slideLayout" Target="../slideLayouts/slideLayout155.xml"/><Relationship Id="rId4" Type="http://schemas.openxmlformats.org/officeDocument/2006/relationships/slideLayout" Target="../slideLayouts/slideLayout149.xml"/><Relationship Id="rId9" Type="http://schemas.openxmlformats.org/officeDocument/2006/relationships/slideLayout" Target="../slideLayouts/slideLayout154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3.xml"/><Relationship Id="rId13" Type="http://schemas.openxmlformats.org/officeDocument/2006/relationships/image" Target="../media/image18.jpeg"/><Relationship Id="rId3" Type="http://schemas.openxmlformats.org/officeDocument/2006/relationships/slideLayout" Target="../slideLayouts/slideLayout158.xml"/><Relationship Id="rId7" Type="http://schemas.openxmlformats.org/officeDocument/2006/relationships/slideLayout" Target="../slideLayouts/slideLayout162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7.xml"/><Relationship Id="rId1" Type="http://schemas.openxmlformats.org/officeDocument/2006/relationships/slideLayout" Target="../slideLayouts/slideLayout156.xml"/><Relationship Id="rId6" Type="http://schemas.openxmlformats.org/officeDocument/2006/relationships/slideLayout" Target="../slideLayouts/slideLayout161.xml"/><Relationship Id="rId11" Type="http://schemas.openxmlformats.org/officeDocument/2006/relationships/slideLayout" Target="../slideLayouts/slideLayout166.xml"/><Relationship Id="rId5" Type="http://schemas.openxmlformats.org/officeDocument/2006/relationships/slideLayout" Target="../slideLayouts/slideLayout160.xml"/><Relationship Id="rId10" Type="http://schemas.openxmlformats.org/officeDocument/2006/relationships/slideLayout" Target="../slideLayouts/slideLayout165.xml"/><Relationship Id="rId4" Type="http://schemas.openxmlformats.org/officeDocument/2006/relationships/slideLayout" Target="../slideLayouts/slideLayout159.xml"/><Relationship Id="rId9" Type="http://schemas.openxmlformats.org/officeDocument/2006/relationships/slideLayout" Target="../slideLayouts/slideLayout164.xml"/></Relationships>
</file>

<file path=ppt/slideMasters/_rels/slideMaster16.xml.rels><?xml version="1.0" encoding="UTF-8" standalone="yes"?>
<Relationships xmlns="http://schemas.openxmlformats.org/package/2006/relationships"><Relationship Id="rId3" Type="http://schemas.openxmlformats.org/officeDocument/2006/relationships/theme" Target="../theme/theme16.xml"/><Relationship Id="rId2" Type="http://schemas.openxmlformats.org/officeDocument/2006/relationships/slideLayout" Target="../slideLayouts/slideLayout168.xml"/><Relationship Id="rId1" Type="http://schemas.openxmlformats.org/officeDocument/2006/relationships/slideLayout" Target="../slideLayouts/slideLayout167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6.xml"/><Relationship Id="rId13" Type="http://schemas.openxmlformats.org/officeDocument/2006/relationships/slideLayout" Target="../slideLayouts/slideLayout181.xml"/><Relationship Id="rId18" Type="http://schemas.openxmlformats.org/officeDocument/2006/relationships/image" Target="../media/image22.png"/><Relationship Id="rId3" Type="http://schemas.openxmlformats.org/officeDocument/2006/relationships/slideLayout" Target="../slideLayouts/slideLayout171.xml"/><Relationship Id="rId7" Type="http://schemas.openxmlformats.org/officeDocument/2006/relationships/slideLayout" Target="../slideLayouts/slideLayout175.xml"/><Relationship Id="rId12" Type="http://schemas.openxmlformats.org/officeDocument/2006/relationships/slideLayout" Target="../slideLayouts/slideLayout180.xml"/><Relationship Id="rId17" Type="http://schemas.openxmlformats.org/officeDocument/2006/relationships/image" Target="../media/image21.png"/><Relationship Id="rId2" Type="http://schemas.openxmlformats.org/officeDocument/2006/relationships/slideLayout" Target="../slideLayouts/slideLayout170.xml"/><Relationship Id="rId16" Type="http://schemas.openxmlformats.org/officeDocument/2006/relationships/image" Target="../media/image20.jpg"/><Relationship Id="rId1" Type="http://schemas.openxmlformats.org/officeDocument/2006/relationships/slideLayout" Target="../slideLayouts/slideLayout169.xml"/><Relationship Id="rId6" Type="http://schemas.openxmlformats.org/officeDocument/2006/relationships/slideLayout" Target="../slideLayouts/slideLayout174.xml"/><Relationship Id="rId11" Type="http://schemas.openxmlformats.org/officeDocument/2006/relationships/slideLayout" Target="../slideLayouts/slideLayout179.xml"/><Relationship Id="rId5" Type="http://schemas.openxmlformats.org/officeDocument/2006/relationships/slideLayout" Target="../slideLayouts/slideLayout173.xml"/><Relationship Id="rId15" Type="http://schemas.openxmlformats.org/officeDocument/2006/relationships/theme" Target="../theme/theme17.xml"/><Relationship Id="rId10" Type="http://schemas.openxmlformats.org/officeDocument/2006/relationships/slideLayout" Target="../slideLayouts/slideLayout178.xml"/><Relationship Id="rId4" Type="http://schemas.openxmlformats.org/officeDocument/2006/relationships/slideLayout" Target="../slideLayouts/slideLayout172.xml"/><Relationship Id="rId9" Type="http://schemas.openxmlformats.org/officeDocument/2006/relationships/slideLayout" Target="../slideLayouts/slideLayout177.xml"/><Relationship Id="rId14" Type="http://schemas.openxmlformats.org/officeDocument/2006/relationships/slideLayout" Target="../slideLayouts/slideLayout182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0.xml"/><Relationship Id="rId13" Type="http://schemas.openxmlformats.org/officeDocument/2006/relationships/theme" Target="../theme/theme18.xml"/><Relationship Id="rId3" Type="http://schemas.openxmlformats.org/officeDocument/2006/relationships/slideLayout" Target="../slideLayouts/slideLayout185.xml"/><Relationship Id="rId7" Type="http://schemas.openxmlformats.org/officeDocument/2006/relationships/slideLayout" Target="../slideLayouts/slideLayout189.xml"/><Relationship Id="rId12" Type="http://schemas.openxmlformats.org/officeDocument/2006/relationships/slideLayout" Target="../slideLayouts/slideLayout194.xml"/><Relationship Id="rId2" Type="http://schemas.openxmlformats.org/officeDocument/2006/relationships/slideLayout" Target="../slideLayouts/slideLayout184.xml"/><Relationship Id="rId1" Type="http://schemas.openxmlformats.org/officeDocument/2006/relationships/slideLayout" Target="../slideLayouts/slideLayout183.xml"/><Relationship Id="rId6" Type="http://schemas.openxmlformats.org/officeDocument/2006/relationships/slideLayout" Target="../slideLayouts/slideLayout188.xml"/><Relationship Id="rId11" Type="http://schemas.openxmlformats.org/officeDocument/2006/relationships/slideLayout" Target="../slideLayouts/slideLayout193.xml"/><Relationship Id="rId5" Type="http://schemas.openxmlformats.org/officeDocument/2006/relationships/slideLayout" Target="../slideLayouts/slideLayout187.xml"/><Relationship Id="rId10" Type="http://schemas.openxmlformats.org/officeDocument/2006/relationships/slideLayout" Target="../slideLayouts/slideLayout192.xml"/><Relationship Id="rId4" Type="http://schemas.openxmlformats.org/officeDocument/2006/relationships/slideLayout" Target="../slideLayouts/slideLayout186.xml"/><Relationship Id="rId9" Type="http://schemas.openxmlformats.org/officeDocument/2006/relationships/slideLayout" Target="../slideLayouts/slideLayout191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2.xml"/><Relationship Id="rId3" Type="http://schemas.openxmlformats.org/officeDocument/2006/relationships/slideLayout" Target="../slideLayouts/slideLayout197.xml"/><Relationship Id="rId7" Type="http://schemas.openxmlformats.org/officeDocument/2006/relationships/slideLayout" Target="../slideLayouts/slideLayout201.xml"/><Relationship Id="rId2" Type="http://schemas.openxmlformats.org/officeDocument/2006/relationships/slideLayout" Target="../slideLayouts/slideLayout196.xml"/><Relationship Id="rId1" Type="http://schemas.openxmlformats.org/officeDocument/2006/relationships/slideLayout" Target="../slideLayouts/slideLayout195.xml"/><Relationship Id="rId6" Type="http://schemas.openxmlformats.org/officeDocument/2006/relationships/slideLayout" Target="../slideLayouts/slideLayout200.xml"/><Relationship Id="rId11" Type="http://schemas.openxmlformats.org/officeDocument/2006/relationships/image" Target="NULL"/><Relationship Id="rId5" Type="http://schemas.openxmlformats.org/officeDocument/2006/relationships/slideLayout" Target="../slideLayouts/slideLayout199.xml"/><Relationship Id="rId10" Type="http://schemas.openxmlformats.org/officeDocument/2006/relationships/theme" Target="../theme/theme19.xml"/><Relationship Id="rId4" Type="http://schemas.openxmlformats.org/officeDocument/2006/relationships/slideLayout" Target="../slideLayouts/slideLayout198.xml"/><Relationship Id="rId9" Type="http://schemas.openxmlformats.org/officeDocument/2006/relationships/slideLayout" Target="../slideLayouts/slideLayout203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4" Type="http://schemas.openxmlformats.org/officeDocument/2006/relationships/theme" Target="../theme/theme2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1.xml"/><Relationship Id="rId13" Type="http://schemas.openxmlformats.org/officeDocument/2006/relationships/theme" Target="../theme/theme20.xml"/><Relationship Id="rId3" Type="http://schemas.openxmlformats.org/officeDocument/2006/relationships/slideLayout" Target="../slideLayouts/slideLayout206.xml"/><Relationship Id="rId7" Type="http://schemas.openxmlformats.org/officeDocument/2006/relationships/slideLayout" Target="../slideLayouts/slideLayout210.xml"/><Relationship Id="rId12" Type="http://schemas.openxmlformats.org/officeDocument/2006/relationships/slideLayout" Target="../slideLayouts/slideLayout215.xml"/><Relationship Id="rId2" Type="http://schemas.openxmlformats.org/officeDocument/2006/relationships/slideLayout" Target="../slideLayouts/slideLayout205.xml"/><Relationship Id="rId1" Type="http://schemas.openxmlformats.org/officeDocument/2006/relationships/slideLayout" Target="../slideLayouts/slideLayout204.xml"/><Relationship Id="rId6" Type="http://schemas.openxmlformats.org/officeDocument/2006/relationships/slideLayout" Target="../slideLayouts/slideLayout209.xml"/><Relationship Id="rId11" Type="http://schemas.openxmlformats.org/officeDocument/2006/relationships/slideLayout" Target="../slideLayouts/slideLayout214.xml"/><Relationship Id="rId5" Type="http://schemas.openxmlformats.org/officeDocument/2006/relationships/slideLayout" Target="../slideLayouts/slideLayout208.xml"/><Relationship Id="rId10" Type="http://schemas.openxmlformats.org/officeDocument/2006/relationships/slideLayout" Target="../slideLayouts/slideLayout213.xml"/><Relationship Id="rId4" Type="http://schemas.openxmlformats.org/officeDocument/2006/relationships/slideLayout" Target="../slideLayouts/slideLayout207.xml"/><Relationship Id="rId9" Type="http://schemas.openxmlformats.org/officeDocument/2006/relationships/slideLayout" Target="../slideLayouts/slideLayout212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3.xml"/><Relationship Id="rId3" Type="http://schemas.openxmlformats.org/officeDocument/2006/relationships/slideLayout" Target="../slideLayouts/slideLayout218.xml"/><Relationship Id="rId7" Type="http://schemas.openxmlformats.org/officeDocument/2006/relationships/slideLayout" Target="../slideLayouts/slideLayout222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17.xml"/><Relationship Id="rId1" Type="http://schemas.openxmlformats.org/officeDocument/2006/relationships/slideLayout" Target="../slideLayouts/slideLayout216.xml"/><Relationship Id="rId6" Type="http://schemas.openxmlformats.org/officeDocument/2006/relationships/slideLayout" Target="../slideLayouts/slideLayout221.xml"/><Relationship Id="rId11" Type="http://schemas.openxmlformats.org/officeDocument/2006/relationships/slideLayout" Target="../slideLayouts/slideLayout226.xml"/><Relationship Id="rId5" Type="http://schemas.openxmlformats.org/officeDocument/2006/relationships/slideLayout" Target="../slideLayouts/slideLayout220.xml"/><Relationship Id="rId10" Type="http://schemas.openxmlformats.org/officeDocument/2006/relationships/slideLayout" Target="../slideLayouts/slideLayout225.xml"/><Relationship Id="rId4" Type="http://schemas.openxmlformats.org/officeDocument/2006/relationships/slideLayout" Target="../slideLayouts/slideLayout219.xml"/><Relationship Id="rId9" Type="http://schemas.openxmlformats.org/officeDocument/2006/relationships/slideLayout" Target="../slideLayouts/slideLayout224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4.xml"/><Relationship Id="rId3" Type="http://schemas.openxmlformats.org/officeDocument/2006/relationships/slideLayout" Target="../slideLayouts/slideLayout229.xml"/><Relationship Id="rId7" Type="http://schemas.openxmlformats.org/officeDocument/2006/relationships/slideLayout" Target="../slideLayouts/slideLayout233.xml"/><Relationship Id="rId12" Type="http://schemas.openxmlformats.org/officeDocument/2006/relationships/theme" Target="../theme/theme22.xml"/><Relationship Id="rId2" Type="http://schemas.openxmlformats.org/officeDocument/2006/relationships/slideLayout" Target="../slideLayouts/slideLayout228.xml"/><Relationship Id="rId1" Type="http://schemas.openxmlformats.org/officeDocument/2006/relationships/slideLayout" Target="../slideLayouts/slideLayout227.xml"/><Relationship Id="rId6" Type="http://schemas.openxmlformats.org/officeDocument/2006/relationships/slideLayout" Target="../slideLayouts/slideLayout232.xml"/><Relationship Id="rId11" Type="http://schemas.openxmlformats.org/officeDocument/2006/relationships/slideLayout" Target="../slideLayouts/slideLayout237.xml"/><Relationship Id="rId5" Type="http://schemas.openxmlformats.org/officeDocument/2006/relationships/slideLayout" Target="../slideLayouts/slideLayout231.xml"/><Relationship Id="rId10" Type="http://schemas.openxmlformats.org/officeDocument/2006/relationships/slideLayout" Target="../slideLayouts/slideLayout236.xml"/><Relationship Id="rId4" Type="http://schemas.openxmlformats.org/officeDocument/2006/relationships/slideLayout" Target="../slideLayouts/slideLayout230.xml"/><Relationship Id="rId9" Type="http://schemas.openxmlformats.org/officeDocument/2006/relationships/slideLayout" Target="../slideLayouts/slideLayout23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slideLayout" Target="../slideLayouts/slideLayout65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4.xml"/><Relationship Id="rId2" Type="http://schemas.openxmlformats.org/officeDocument/2006/relationships/slideLayout" Target="../slideLayouts/slideLayout54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image" Target="../media/image6.jpeg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theme" Target="../theme/theme7.xml"/><Relationship Id="rId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13" Type="http://schemas.openxmlformats.org/officeDocument/2006/relationships/image" Target="../media/image6.jpeg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Relationship Id="rId14" Type="http://schemas.openxmlformats.org/officeDocument/2006/relationships/image" Target="../media/image7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4.xml"/><Relationship Id="rId13" Type="http://schemas.openxmlformats.org/officeDocument/2006/relationships/slideLayout" Target="../slideLayouts/slideLayout99.xml"/><Relationship Id="rId3" Type="http://schemas.openxmlformats.org/officeDocument/2006/relationships/slideLayout" Target="../slideLayouts/slideLayout89.xml"/><Relationship Id="rId7" Type="http://schemas.openxmlformats.org/officeDocument/2006/relationships/slideLayout" Target="../slideLayouts/slideLayout93.xml"/><Relationship Id="rId12" Type="http://schemas.openxmlformats.org/officeDocument/2006/relationships/slideLayout" Target="../slideLayouts/slideLayout98.xml"/><Relationship Id="rId2" Type="http://schemas.openxmlformats.org/officeDocument/2006/relationships/slideLayout" Target="../slideLayouts/slideLayout88.xml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87.xml"/><Relationship Id="rId6" Type="http://schemas.openxmlformats.org/officeDocument/2006/relationships/slideLayout" Target="../slideLayouts/slideLayout92.xml"/><Relationship Id="rId11" Type="http://schemas.openxmlformats.org/officeDocument/2006/relationships/slideLayout" Target="../slideLayouts/slideLayout97.xml"/><Relationship Id="rId5" Type="http://schemas.openxmlformats.org/officeDocument/2006/relationships/slideLayout" Target="../slideLayouts/slideLayout91.xml"/><Relationship Id="rId15" Type="http://schemas.openxmlformats.org/officeDocument/2006/relationships/image" Target="../media/image6.jpeg"/><Relationship Id="rId10" Type="http://schemas.openxmlformats.org/officeDocument/2006/relationships/slideLayout" Target="../slideLayouts/slideLayout96.xml"/><Relationship Id="rId4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5.xml"/><Relationship Id="rId1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9" tIns="45714" rIns="91429" bIns="4571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3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9" tIns="45714" rIns="91429" bIns="4571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9" tIns="45714" rIns="91429" bIns="45714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9" tIns="45714" rIns="91429" bIns="45714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9" tIns="45714" rIns="91429" bIns="45714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ED2DE8A-0793-440A-AE50-73E792AB157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055" name="AutoShape 7"/>
          <p:cNvSpPr>
            <a:spLocks noChangeArrowheads="1"/>
          </p:cNvSpPr>
          <p:nvPr/>
        </p:nvSpPr>
        <p:spPr bwMode="auto">
          <a:xfrm>
            <a:off x="508000" y="1371600"/>
            <a:ext cx="11277600" cy="152400"/>
          </a:xfrm>
          <a:prstGeom prst="flowChartTerminator">
            <a:avLst/>
          </a:prstGeom>
          <a:gradFill rotWithShape="1">
            <a:gsLst>
              <a:gs pos="0">
                <a:srgbClr val="800000"/>
              </a:gs>
              <a:gs pos="50000">
                <a:srgbClr val="550000"/>
              </a:gs>
              <a:gs pos="100000">
                <a:srgbClr val="800000"/>
              </a:gs>
            </a:gsLst>
            <a:lin ang="189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71992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90" r:id="rId1"/>
    <p:sldLayoutId id="2147484191" r:id="rId2"/>
    <p:sldLayoutId id="2147484192" r:id="rId3"/>
    <p:sldLayoutId id="2147484193" r:id="rId4"/>
    <p:sldLayoutId id="2147484194" r:id="rId5"/>
    <p:sldLayoutId id="2147484195" r:id="rId6"/>
    <p:sldLayoutId id="2147484196" r:id="rId7"/>
    <p:sldLayoutId id="2147484197" r:id="rId8"/>
    <p:sldLayoutId id="2147484198" r:id="rId9"/>
    <p:sldLayoutId id="2147484199" r:id="rId10"/>
    <p:sldLayoutId id="2147484200" r:id="rId11"/>
    <p:sldLayoutId id="2147484201" r:id="rId12"/>
    <p:sldLayoutId id="2147484202" r:id="rId13"/>
    <p:sldLayoutId id="2147484203" r:id="rId14"/>
    <p:sldLayoutId id="2147484204" r:id="rId1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0066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0066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0066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0066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0066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000066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000066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000066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000066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800000"/>
        </a:buClr>
        <a:buChar char="•"/>
        <a:defRPr sz="3200">
          <a:solidFill>
            <a:srgbClr val="000066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800000"/>
        </a:buClr>
        <a:buChar char="–"/>
        <a:defRPr sz="2800">
          <a:solidFill>
            <a:srgbClr val="000066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800000"/>
        </a:buClr>
        <a:buChar char="•"/>
        <a:defRPr sz="2400">
          <a:solidFill>
            <a:srgbClr val="000066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800000"/>
        </a:buClr>
        <a:buChar char="–"/>
        <a:defRPr sz="2000">
          <a:solidFill>
            <a:srgbClr val="000066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800000"/>
        </a:buClr>
        <a:buChar char="»"/>
        <a:defRPr sz="2000">
          <a:solidFill>
            <a:srgbClr val="000066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800000"/>
        </a:buClr>
        <a:buChar char="»"/>
        <a:defRPr sz="2000">
          <a:solidFill>
            <a:srgbClr val="000066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800000"/>
        </a:buClr>
        <a:buChar char="»"/>
        <a:defRPr sz="2000">
          <a:solidFill>
            <a:srgbClr val="000066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800000"/>
        </a:buClr>
        <a:buChar char="»"/>
        <a:defRPr sz="2000">
          <a:solidFill>
            <a:srgbClr val="000066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800000"/>
        </a:buClr>
        <a:buChar char="»"/>
        <a:defRPr sz="2000">
          <a:solidFill>
            <a:srgbClr val="000066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DEE3A9-D1B5-436F-B360-E44BD6F0A03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DDD6B9-3AA0-45AE-BF05-DDA9133EA6A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55394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29" r:id="rId1"/>
    <p:sldLayoutId id="2147485030" r:id="rId2"/>
    <p:sldLayoutId id="2147485031" r:id="rId3"/>
    <p:sldLayoutId id="2147485032" r:id="rId4"/>
    <p:sldLayoutId id="2147485033" r:id="rId5"/>
    <p:sldLayoutId id="2147485034" r:id="rId6"/>
    <p:sldLayoutId id="2147485035" r:id="rId7"/>
    <p:sldLayoutId id="2147485036" r:id="rId8"/>
    <p:sldLayoutId id="2147485037" r:id="rId9"/>
    <p:sldLayoutId id="2147485038" r:id="rId10"/>
    <p:sldLayoutId id="214748503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EAEBF0-4467-4B91-B453-DEEC26A8EC15}" type="datetimeFigureOut">
              <a:rPr lang="en-US" smtClean="0">
                <a:solidFill>
                  <a:prstClr val="black">
                    <a:tint val="75000"/>
                  </a:prstClr>
                </a:solidFill>
                <a:ea typeface="MS PGothic" pitchFamily="34" charset="-128"/>
              </a:rPr>
              <a:pPr/>
              <a:t>10/5/2020</a:t>
            </a:fld>
            <a:endParaRPr lang="en-US">
              <a:solidFill>
                <a:prstClr val="black">
                  <a:tint val="75000"/>
                </a:prstClr>
              </a:solidFill>
              <a:ea typeface="MS PGothic" pitchFamily="34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ea typeface="MS PGothic" pitchFamily="34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1F3E5D-8F3E-4289-BF29-C0524CBABEAD}" type="slidenum">
              <a:rPr lang="en-US" smtClean="0">
                <a:solidFill>
                  <a:prstClr val="black">
                    <a:tint val="75000"/>
                  </a:prstClr>
                </a:solidFill>
                <a:ea typeface="MS PGothic" pitchFamily="34" charset="-128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109951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24" r:id="rId1"/>
    <p:sldLayoutId id="2147485125" r:id="rId2"/>
    <p:sldLayoutId id="2147485126" r:id="rId3"/>
    <p:sldLayoutId id="2147485127" r:id="rId4"/>
    <p:sldLayoutId id="2147485128" r:id="rId5"/>
    <p:sldLayoutId id="2147485129" r:id="rId6"/>
    <p:sldLayoutId id="2147485130" r:id="rId7"/>
    <p:sldLayoutId id="2147485131" r:id="rId8"/>
    <p:sldLayoutId id="2147485132" r:id="rId9"/>
    <p:sldLayoutId id="2147485133" r:id="rId10"/>
    <p:sldLayoutId id="2147485134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853018" y="549276"/>
            <a:ext cx="10526183" cy="91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53018" y="1828801"/>
            <a:ext cx="10526183" cy="384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577451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20" r:id="rId1"/>
    <p:sldLayoutId id="2147485221" r:id="rId2"/>
    <p:sldLayoutId id="2147485222" r:id="rId3"/>
    <p:sldLayoutId id="2147485223" r:id="rId4"/>
    <p:sldLayoutId id="2147485224" r:id="rId5"/>
    <p:sldLayoutId id="2147485225" r:id="rId6"/>
    <p:sldLayoutId id="2147485226" r:id="rId7"/>
    <p:sldLayoutId id="2147485227" r:id="rId8"/>
    <p:sldLayoutId id="2147485228" r:id="rId9"/>
    <p:sldLayoutId id="2147485229" r:id="rId10"/>
    <p:sldLayoutId id="2147485230" r:id="rId11"/>
    <p:sldLayoutId id="2147485231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rtl="0" eaLnBrk="0" fontAlgn="base" hangingPunct="0">
        <a:lnSpc>
          <a:spcPts val="4400"/>
        </a:lnSpc>
        <a:spcBef>
          <a:spcPct val="0"/>
        </a:spcBef>
        <a:spcAft>
          <a:spcPct val="0"/>
        </a:spcAft>
        <a:defRPr sz="4000" b="1" kern="1200">
          <a:solidFill>
            <a:srgbClr val="002F65"/>
          </a:solidFill>
          <a:latin typeface="Arial" pitchFamily="34" charset="0"/>
          <a:ea typeface="+mj-ea"/>
          <a:cs typeface="Arial" pitchFamily="34" charset="0"/>
        </a:defRPr>
      </a:lvl1pPr>
      <a:lvl2pPr algn="l" rtl="0" eaLnBrk="0" fontAlgn="base" hangingPunct="0">
        <a:lnSpc>
          <a:spcPts val="4400"/>
        </a:lnSpc>
        <a:spcBef>
          <a:spcPct val="0"/>
        </a:spcBef>
        <a:spcAft>
          <a:spcPct val="0"/>
        </a:spcAft>
        <a:defRPr sz="4000" b="1">
          <a:solidFill>
            <a:srgbClr val="002F65"/>
          </a:solidFill>
          <a:latin typeface="Arial" charset="0"/>
          <a:cs typeface="Arial" charset="0"/>
        </a:defRPr>
      </a:lvl2pPr>
      <a:lvl3pPr algn="l" rtl="0" eaLnBrk="0" fontAlgn="base" hangingPunct="0">
        <a:lnSpc>
          <a:spcPts val="4400"/>
        </a:lnSpc>
        <a:spcBef>
          <a:spcPct val="0"/>
        </a:spcBef>
        <a:spcAft>
          <a:spcPct val="0"/>
        </a:spcAft>
        <a:defRPr sz="4000" b="1">
          <a:solidFill>
            <a:srgbClr val="002F65"/>
          </a:solidFill>
          <a:latin typeface="Arial" charset="0"/>
          <a:cs typeface="Arial" charset="0"/>
        </a:defRPr>
      </a:lvl3pPr>
      <a:lvl4pPr algn="l" rtl="0" eaLnBrk="0" fontAlgn="base" hangingPunct="0">
        <a:lnSpc>
          <a:spcPts val="4400"/>
        </a:lnSpc>
        <a:spcBef>
          <a:spcPct val="0"/>
        </a:spcBef>
        <a:spcAft>
          <a:spcPct val="0"/>
        </a:spcAft>
        <a:defRPr sz="4000" b="1">
          <a:solidFill>
            <a:srgbClr val="002F65"/>
          </a:solidFill>
          <a:latin typeface="Arial" charset="0"/>
          <a:cs typeface="Arial" charset="0"/>
        </a:defRPr>
      </a:lvl4pPr>
      <a:lvl5pPr algn="l" rtl="0" eaLnBrk="0" fontAlgn="base" hangingPunct="0">
        <a:lnSpc>
          <a:spcPts val="4400"/>
        </a:lnSpc>
        <a:spcBef>
          <a:spcPct val="0"/>
        </a:spcBef>
        <a:spcAft>
          <a:spcPct val="0"/>
        </a:spcAft>
        <a:defRPr sz="4000" b="1">
          <a:solidFill>
            <a:srgbClr val="002F65"/>
          </a:solidFill>
          <a:latin typeface="Arial" charset="0"/>
          <a:cs typeface="Arial" charset="0"/>
        </a:defRPr>
      </a:lvl5pPr>
      <a:lvl6pPr marL="457200" algn="l" rtl="0" fontAlgn="base">
        <a:lnSpc>
          <a:spcPts val="4400"/>
        </a:lnSpc>
        <a:spcBef>
          <a:spcPct val="0"/>
        </a:spcBef>
        <a:spcAft>
          <a:spcPct val="0"/>
        </a:spcAft>
        <a:defRPr sz="4000" b="1">
          <a:solidFill>
            <a:srgbClr val="002F65"/>
          </a:solidFill>
          <a:latin typeface="Arial" charset="0"/>
          <a:cs typeface="Arial" charset="0"/>
        </a:defRPr>
      </a:lvl6pPr>
      <a:lvl7pPr marL="914400" algn="l" rtl="0" fontAlgn="base">
        <a:lnSpc>
          <a:spcPts val="4400"/>
        </a:lnSpc>
        <a:spcBef>
          <a:spcPct val="0"/>
        </a:spcBef>
        <a:spcAft>
          <a:spcPct val="0"/>
        </a:spcAft>
        <a:defRPr sz="4000" b="1">
          <a:solidFill>
            <a:srgbClr val="002F65"/>
          </a:solidFill>
          <a:latin typeface="Arial" charset="0"/>
          <a:cs typeface="Arial" charset="0"/>
        </a:defRPr>
      </a:lvl7pPr>
      <a:lvl8pPr marL="1371600" algn="l" rtl="0" fontAlgn="base">
        <a:lnSpc>
          <a:spcPts val="4400"/>
        </a:lnSpc>
        <a:spcBef>
          <a:spcPct val="0"/>
        </a:spcBef>
        <a:spcAft>
          <a:spcPct val="0"/>
        </a:spcAft>
        <a:defRPr sz="4000" b="1">
          <a:solidFill>
            <a:srgbClr val="002F65"/>
          </a:solidFill>
          <a:latin typeface="Arial" charset="0"/>
          <a:cs typeface="Arial" charset="0"/>
        </a:defRPr>
      </a:lvl8pPr>
      <a:lvl9pPr marL="1828800" algn="l" rtl="0" fontAlgn="base">
        <a:lnSpc>
          <a:spcPts val="4400"/>
        </a:lnSpc>
        <a:spcBef>
          <a:spcPct val="0"/>
        </a:spcBef>
        <a:spcAft>
          <a:spcPct val="0"/>
        </a:spcAft>
        <a:defRPr sz="4000" b="1">
          <a:solidFill>
            <a:srgbClr val="002F65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ts val="1800"/>
        </a:spcBef>
        <a:spcAft>
          <a:spcPct val="0"/>
        </a:spcAft>
        <a:buClr>
          <a:srgbClr val="A82286"/>
        </a:buClr>
        <a:buFont typeface="Arial" pitchFamily="34" charset="0"/>
        <a:buChar char="•"/>
        <a:defRPr sz="3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0" fontAlgn="base" hangingPunct="0">
        <a:spcBef>
          <a:spcPts val="200"/>
        </a:spcBef>
        <a:spcAft>
          <a:spcPct val="0"/>
        </a:spcAft>
        <a:buClr>
          <a:srgbClr val="007889"/>
        </a:buClr>
        <a:buFont typeface="Arial" pitchFamily="34" charset="0"/>
        <a:buChar char="–"/>
        <a:defRPr sz="2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rtl="0" eaLnBrk="0" fontAlgn="base" hangingPunct="0">
        <a:spcBef>
          <a:spcPts val="2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rtl="0" eaLnBrk="0" fontAlgn="base" hangingPunct="0">
        <a:spcBef>
          <a:spcPts val="2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rtl="0" eaLnBrk="0" fontAlgn="base" hangingPunct="0">
        <a:spcBef>
          <a:spcPts val="2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853018" y="549276"/>
            <a:ext cx="10526183" cy="91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53018" y="1828801"/>
            <a:ext cx="10526183" cy="384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9335880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45" r:id="rId1"/>
    <p:sldLayoutId id="2147485246" r:id="rId2"/>
    <p:sldLayoutId id="2147485247" r:id="rId3"/>
    <p:sldLayoutId id="2147485248" r:id="rId4"/>
    <p:sldLayoutId id="2147485249" r:id="rId5"/>
    <p:sldLayoutId id="2147485250" r:id="rId6"/>
    <p:sldLayoutId id="2147485251" r:id="rId7"/>
    <p:sldLayoutId id="2147485252" r:id="rId8"/>
    <p:sldLayoutId id="2147485253" r:id="rId9"/>
    <p:sldLayoutId id="2147485254" r:id="rId10"/>
    <p:sldLayoutId id="2147485255" r:id="rId11"/>
    <p:sldLayoutId id="2147485256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rtl="0" eaLnBrk="0" fontAlgn="base" hangingPunct="0">
        <a:lnSpc>
          <a:spcPts val="4400"/>
        </a:lnSpc>
        <a:spcBef>
          <a:spcPct val="0"/>
        </a:spcBef>
        <a:spcAft>
          <a:spcPct val="0"/>
        </a:spcAft>
        <a:defRPr sz="4000" b="1" kern="1200">
          <a:solidFill>
            <a:srgbClr val="002F65"/>
          </a:solidFill>
          <a:latin typeface="Arial" pitchFamily="34" charset="0"/>
          <a:ea typeface="+mj-ea"/>
          <a:cs typeface="Arial" pitchFamily="34" charset="0"/>
        </a:defRPr>
      </a:lvl1pPr>
      <a:lvl2pPr algn="l" rtl="0" eaLnBrk="0" fontAlgn="base" hangingPunct="0">
        <a:lnSpc>
          <a:spcPts val="4400"/>
        </a:lnSpc>
        <a:spcBef>
          <a:spcPct val="0"/>
        </a:spcBef>
        <a:spcAft>
          <a:spcPct val="0"/>
        </a:spcAft>
        <a:defRPr sz="4000" b="1">
          <a:solidFill>
            <a:srgbClr val="002F65"/>
          </a:solidFill>
          <a:latin typeface="Arial" charset="0"/>
          <a:cs typeface="Arial" charset="0"/>
        </a:defRPr>
      </a:lvl2pPr>
      <a:lvl3pPr algn="l" rtl="0" eaLnBrk="0" fontAlgn="base" hangingPunct="0">
        <a:lnSpc>
          <a:spcPts val="4400"/>
        </a:lnSpc>
        <a:spcBef>
          <a:spcPct val="0"/>
        </a:spcBef>
        <a:spcAft>
          <a:spcPct val="0"/>
        </a:spcAft>
        <a:defRPr sz="4000" b="1">
          <a:solidFill>
            <a:srgbClr val="002F65"/>
          </a:solidFill>
          <a:latin typeface="Arial" charset="0"/>
          <a:cs typeface="Arial" charset="0"/>
        </a:defRPr>
      </a:lvl3pPr>
      <a:lvl4pPr algn="l" rtl="0" eaLnBrk="0" fontAlgn="base" hangingPunct="0">
        <a:lnSpc>
          <a:spcPts val="4400"/>
        </a:lnSpc>
        <a:spcBef>
          <a:spcPct val="0"/>
        </a:spcBef>
        <a:spcAft>
          <a:spcPct val="0"/>
        </a:spcAft>
        <a:defRPr sz="4000" b="1">
          <a:solidFill>
            <a:srgbClr val="002F65"/>
          </a:solidFill>
          <a:latin typeface="Arial" charset="0"/>
          <a:cs typeface="Arial" charset="0"/>
        </a:defRPr>
      </a:lvl4pPr>
      <a:lvl5pPr algn="l" rtl="0" eaLnBrk="0" fontAlgn="base" hangingPunct="0">
        <a:lnSpc>
          <a:spcPts val="4400"/>
        </a:lnSpc>
        <a:spcBef>
          <a:spcPct val="0"/>
        </a:spcBef>
        <a:spcAft>
          <a:spcPct val="0"/>
        </a:spcAft>
        <a:defRPr sz="4000" b="1">
          <a:solidFill>
            <a:srgbClr val="002F65"/>
          </a:solidFill>
          <a:latin typeface="Arial" charset="0"/>
          <a:cs typeface="Arial" charset="0"/>
        </a:defRPr>
      </a:lvl5pPr>
      <a:lvl6pPr marL="457200" algn="l" rtl="0" fontAlgn="base">
        <a:lnSpc>
          <a:spcPts val="4400"/>
        </a:lnSpc>
        <a:spcBef>
          <a:spcPct val="0"/>
        </a:spcBef>
        <a:spcAft>
          <a:spcPct val="0"/>
        </a:spcAft>
        <a:defRPr sz="4000" b="1">
          <a:solidFill>
            <a:srgbClr val="002F65"/>
          </a:solidFill>
          <a:latin typeface="Arial" charset="0"/>
          <a:cs typeface="Arial" charset="0"/>
        </a:defRPr>
      </a:lvl6pPr>
      <a:lvl7pPr marL="914400" algn="l" rtl="0" fontAlgn="base">
        <a:lnSpc>
          <a:spcPts val="4400"/>
        </a:lnSpc>
        <a:spcBef>
          <a:spcPct val="0"/>
        </a:spcBef>
        <a:spcAft>
          <a:spcPct val="0"/>
        </a:spcAft>
        <a:defRPr sz="4000" b="1">
          <a:solidFill>
            <a:srgbClr val="002F65"/>
          </a:solidFill>
          <a:latin typeface="Arial" charset="0"/>
          <a:cs typeface="Arial" charset="0"/>
        </a:defRPr>
      </a:lvl7pPr>
      <a:lvl8pPr marL="1371600" algn="l" rtl="0" fontAlgn="base">
        <a:lnSpc>
          <a:spcPts val="4400"/>
        </a:lnSpc>
        <a:spcBef>
          <a:spcPct val="0"/>
        </a:spcBef>
        <a:spcAft>
          <a:spcPct val="0"/>
        </a:spcAft>
        <a:defRPr sz="4000" b="1">
          <a:solidFill>
            <a:srgbClr val="002F65"/>
          </a:solidFill>
          <a:latin typeface="Arial" charset="0"/>
          <a:cs typeface="Arial" charset="0"/>
        </a:defRPr>
      </a:lvl8pPr>
      <a:lvl9pPr marL="1828800" algn="l" rtl="0" fontAlgn="base">
        <a:lnSpc>
          <a:spcPts val="4400"/>
        </a:lnSpc>
        <a:spcBef>
          <a:spcPct val="0"/>
        </a:spcBef>
        <a:spcAft>
          <a:spcPct val="0"/>
        </a:spcAft>
        <a:defRPr sz="4000" b="1">
          <a:solidFill>
            <a:srgbClr val="002F65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ts val="1800"/>
        </a:spcBef>
        <a:spcAft>
          <a:spcPct val="0"/>
        </a:spcAft>
        <a:buClr>
          <a:srgbClr val="A82286"/>
        </a:buClr>
        <a:buFont typeface="Arial" pitchFamily="34" charset="0"/>
        <a:buChar char="•"/>
        <a:defRPr sz="3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0" fontAlgn="base" hangingPunct="0">
        <a:spcBef>
          <a:spcPts val="200"/>
        </a:spcBef>
        <a:spcAft>
          <a:spcPct val="0"/>
        </a:spcAft>
        <a:buClr>
          <a:srgbClr val="007889"/>
        </a:buClr>
        <a:buFont typeface="Arial" pitchFamily="34" charset="0"/>
        <a:buChar char="–"/>
        <a:defRPr sz="2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rtl="0" eaLnBrk="0" fontAlgn="base" hangingPunct="0">
        <a:spcBef>
          <a:spcPts val="2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rtl="0" eaLnBrk="0" fontAlgn="base" hangingPunct="0">
        <a:spcBef>
          <a:spcPts val="2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rtl="0" eaLnBrk="0" fontAlgn="base" hangingPunct="0">
        <a:spcBef>
          <a:spcPts val="2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53440" y="548641"/>
            <a:ext cx="10525760" cy="914083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3440" y="1828801"/>
            <a:ext cx="10525760" cy="384016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28000" y="6492876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>
                <a:solidFill>
                  <a:srgbClr val="007889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00B025CF-04B7-4070-8618-59E1B3178619}" type="datetime1">
              <a:rPr lang="en-US" smtClean="0"/>
              <a:pPr/>
              <a:t>10/5/2020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72800" y="6492876"/>
            <a:ext cx="508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>
                <a:solidFill>
                  <a:srgbClr val="007889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80E1AA81-0214-412B-B17C-F2329A732E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2077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74" r:id="rId1"/>
    <p:sldLayoutId id="2147485275" r:id="rId2"/>
    <p:sldLayoutId id="2147485276" r:id="rId3"/>
    <p:sldLayoutId id="2147485277" r:id="rId4"/>
    <p:sldLayoutId id="2147485278" r:id="rId5"/>
    <p:sldLayoutId id="2147485279" r:id="rId6"/>
    <p:sldLayoutId id="2147485280" r:id="rId7"/>
    <p:sldLayoutId id="2147485281" r:id="rId8"/>
    <p:sldLayoutId id="2147485282" r:id="rId9"/>
    <p:sldLayoutId id="2147485283" r:id="rId1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/>
  <p:txStyles>
    <p:titleStyle>
      <a:lvl1pPr algn="l" defTabSz="914400" rtl="0" eaLnBrk="1" latinLnBrk="0" hangingPunct="1">
        <a:lnSpc>
          <a:spcPts val="4400"/>
        </a:lnSpc>
        <a:spcBef>
          <a:spcPct val="0"/>
        </a:spcBef>
        <a:buNone/>
        <a:defRPr sz="4000" b="1" kern="1200">
          <a:solidFill>
            <a:srgbClr val="002F65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0" hangingPunct="1">
        <a:spcBef>
          <a:spcPts val="1800"/>
        </a:spcBef>
        <a:buClr>
          <a:schemeClr val="accent3"/>
        </a:buClr>
        <a:buFont typeface="Arial" pitchFamily="34" charset="0"/>
        <a:buChar char="•"/>
        <a:defRPr sz="3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914400" rtl="0" eaLnBrk="1" latinLnBrk="0" hangingPunct="1">
        <a:spcBef>
          <a:spcPts val="200"/>
        </a:spcBef>
        <a:buClr>
          <a:srgbClr val="007889"/>
        </a:buClr>
        <a:buFont typeface="Arial" pitchFamily="34" charset="0"/>
        <a:buChar char="–"/>
        <a:defRPr sz="2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defTabSz="914400" rtl="0" eaLnBrk="1" latinLnBrk="0" hangingPunct="1">
        <a:spcBef>
          <a:spcPts val="200"/>
        </a:spcBef>
        <a:buFont typeface="Arial" pitchFamily="34" charset="0"/>
        <a:buChar char="•"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defTabSz="914400" rtl="0" eaLnBrk="1" latinLnBrk="0" hangingPunct="1">
        <a:spcBef>
          <a:spcPts val="200"/>
        </a:spcBef>
        <a:buFont typeface="Arial" pitchFamily="34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defTabSz="914400" rtl="0" eaLnBrk="1" latinLnBrk="0" hangingPunct="1">
        <a:spcBef>
          <a:spcPts val="200"/>
        </a:spcBef>
        <a:buFont typeface="Arial" pitchFamily="34" charset="0"/>
        <a:buChar char="»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03200" y="228600"/>
            <a:ext cx="11785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20800" y="1600200"/>
            <a:ext cx="10668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32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03201" y="6553200"/>
            <a:ext cx="320463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3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345517" y="6553200"/>
            <a:ext cx="3860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4" name="Rectangle 1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144000" y="6553200"/>
            <a:ext cx="284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99B7E776-A16E-4A92-9E83-598FC01E3799}" type="slidenum">
              <a:rPr lang="en-US">
                <a:solidFill>
                  <a:srgbClr val="00000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40974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312" r:id="rId1"/>
    <p:sldLayoutId id="2147485313" r:id="rId2"/>
    <p:sldLayoutId id="2147485314" r:id="rId3"/>
    <p:sldLayoutId id="2147485315" r:id="rId4"/>
    <p:sldLayoutId id="2147485316" r:id="rId5"/>
    <p:sldLayoutId id="2147485317" r:id="rId6"/>
    <p:sldLayoutId id="2147485318" r:id="rId7"/>
    <p:sldLayoutId id="2147485319" r:id="rId8"/>
    <p:sldLayoutId id="2147485320" r:id="rId9"/>
    <p:sldLayoutId id="2147485321" r:id="rId10"/>
    <p:sldLayoutId id="2147485322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entury Gothic" pitchFamily="34" charset="0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3200">
          <a:solidFill>
            <a:schemeClr val="tx1"/>
          </a:solidFill>
          <a:latin typeface="Century Gothic" pitchFamily="34" charset="0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–"/>
        <a:defRPr sz="2800">
          <a:solidFill>
            <a:schemeClr val="tx1"/>
          </a:solidFill>
          <a:latin typeface="Century Gothic" pitchFamily="34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Century Gothic" pitchFamily="34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latin typeface="Century Gothic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»"/>
        <a:defRPr sz="2000">
          <a:solidFill>
            <a:schemeClr val="tx1"/>
          </a:solidFill>
          <a:latin typeface="Century Gothic" pitchFamily="34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609600" y="192332"/>
            <a:ext cx="10972800" cy="6904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1590583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334" r:id="rId1"/>
    <p:sldLayoutId id="2147485335" r:id="rId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/>
  <p:txStyles>
    <p:titleStyle>
      <a:lvl1pPr algn="ctr" defTabSz="457200" rtl="0" eaLnBrk="1" latinLnBrk="0" hangingPunct="1">
        <a:spcBef>
          <a:spcPct val="0"/>
        </a:spcBef>
        <a:buNone/>
        <a:defRPr sz="4800" b="1" i="0" kern="1200">
          <a:solidFill>
            <a:srgbClr val="558ED5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609600" y="165296"/>
            <a:ext cx="10972800" cy="14349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Slide Title</a:t>
            </a:r>
          </a:p>
        </p:txBody>
      </p:sp>
      <p:pic>
        <p:nvPicPr>
          <p:cNvPr id="4" name="Picture 3" descr="NatCon-PowerPoint-footer.jpg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72200"/>
            <a:ext cx="12192000" cy="609600"/>
          </a:xfrm>
          <a:prstGeom prst="rect">
            <a:avLst/>
          </a:prstGeom>
        </p:spPr>
      </p:pic>
      <p:pic>
        <p:nvPicPr>
          <p:cNvPr id="5" name="Picture 4" descr="New_2013_NC_logo_hori_w_tagline.png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6172200"/>
            <a:ext cx="2133600" cy="576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743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337" r:id="rId1"/>
    <p:sldLayoutId id="2147485338" r:id="rId2"/>
    <p:sldLayoutId id="2147485339" r:id="rId3"/>
    <p:sldLayoutId id="2147485340" r:id="rId4"/>
    <p:sldLayoutId id="2147485341" r:id="rId5"/>
    <p:sldLayoutId id="2147485342" r:id="rId6"/>
    <p:sldLayoutId id="2147485343" r:id="rId7"/>
    <p:sldLayoutId id="2147485344" r:id="rId8"/>
    <p:sldLayoutId id="2147485345" r:id="rId9"/>
    <p:sldLayoutId id="2147485358" r:id="rId10"/>
    <p:sldLayoutId id="2147485359" r:id="rId11"/>
    <p:sldLayoutId id="2147485360" r:id="rId12"/>
    <p:sldLayoutId id="2147485361" r:id="rId13"/>
    <p:sldLayoutId id="2147485362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/>
  <p:txStyles>
    <p:titleStyle>
      <a:lvl1pPr algn="ctr" defTabSz="457200" rtl="0" eaLnBrk="1" latinLnBrk="0" hangingPunct="1">
        <a:spcBef>
          <a:spcPct val="0"/>
        </a:spcBef>
        <a:buNone/>
        <a:defRPr sz="4800" b="1" i="0" kern="1200">
          <a:solidFill>
            <a:srgbClr val="558ED5"/>
          </a:solidFill>
          <a:latin typeface="Open Sans"/>
          <a:ea typeface="+mj-ea"/>
          <a:cs typeface="Open Sans"/>
        </a:defRPr>
      </a:lvl1pPr>
    </p:titleStyle>
    <p:bodyStyle>
      <a:lvl1pPr marL="520700" indent="-520700" algn="l" defTabSz="457200" rtl="0" eaLnBrk="1" latinLnBrk="0" hangingPunct="1">
        <a:spcBef>
          <a:spcPct val="20000"/>
        </a:spcBef>
        <a:buSzPct val="100000"/>
        <a:buFontTx/>
        <a:buBlip>
          <a:blip r:embed="rId18"/>
        </a:buBlip>
        <a:defRPr sz="3000" kern="1200">
          <a:solidFill>
            <a:schemeClr val="tx1"/>
          </a:solidFill>
          <a:latin typeface="Open Sans"/>
          <a:ea typeface="+mn-ea"/>
          <a:cs typeface="Open Sans"/>
        </a:defRPr>
      </a:lvl1pPr>
      <a:lvl2pPr marL="742950" indent="-400050" algn="l" defTabSz="457200" rtl="0" eaLnBrk="1" latinLnBrk="0" hangingPunct="1">
        <a:spcBef>
          <a:spcPct val="20000"/>
        </a:spcBef>
        <a:buClr>
          <a:srgbClr val="3F80CD"/>
        </a:buClr>
        <a:buFont typeface="Arial"/>
        <a:buChar char="●"/>
        <a:defRPr sz="2800" kern="1200">
          <a:solidFill>
            <a:schemeClr val="tx1"/>
          </a:solidFill>
          <a:latin typeface="Open Sans"/>
          <a:ea typeface="+mn-ea"/>
          <a:cs typeface="Open San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Open Sans"/>
          <a:ea typeface="+mn-ea"/>
          <a:cs typeface="Open San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Open Sans"/>
          <a:ea typeface="+mn-ea"/>
          <a:cs typeface="Open San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Open Sans"/>
          <a:ea typeface="+mn-ea"/>
          <a:cs typeface="Open San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853019" y="549278"/>
            <a:ext cx="10526183" cy="91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53019" y="1828801"/>
            <a:ext cx="10526183" cy="384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407755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386" r:id="rId1"/>
    <p:sldLayoutId id="2147485387" r:id="rId2"/>
    <p:sldLayoutId id="2147485388" r:id="rId3"/>
    <p:sldLayoutId id="2147485389" r:id="rId4"/>
    <p:sldLayoutId id="2147485390" r:id="rId5"/>
    <p:sldLayoutId id="2147485391" r:id="rId6"/>
    <p:sldLayoutId id="2147485392" r:id="rId7"/>
    <p:sldLayoutId id="2147485393" r:id="rId8"/>
    <p:sldLayoutId id="2147485394" r:id="rId9"/>
    <p:sldLayoutId id="2147485395" r:id="rId10"/>
    <p:sldLayoutId id="2147485396" r:id="rId11"/>
    <p:sldLayoutId id="2147485397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rtl="0" eaLnBrk="0" fontAlgn="base" hangingPunct="0">
        <a:lnSpc>
          <a:spcPts val="3300"/>
        </a:lnSpc>
        <a:spcBef>
          <a:spcPct val="0"/>
        </a:spcBef>
        <a:spcAft>
          <a:spcPct val="0"/>
        </a:spcAft>
        <a:defRPr sz="3000" b="1" kern="1200">
          <a:solidFill>
            <a:srgbClr val="002F65"/>
          </a:solidFill>
          <a:latin typeface="Arial" pitchFamily="34" charset="0"/>
          <a:ea typeface="+mj-ea"/>
          <a:cs typeface="Arial" pitchFamily="34" charset="0"/>
        </a:defRPr>
      </a:lvl1pPr>
      <a:lvl2pPr algn="l" rtl="0" eaLnBrk="0" fontAlgn="base" hangingPunct="0">
        <a:lnSpc>
          <a:spcPts val="3300"/>
        </a:lnSpc>
        <a:spcBef>
          <a:spcPct val="0"/>
        </a:spcBef>
        <a:spcAft>
          <a:spcPct val="0"/>
        </a:spcAft>
        <a:defRPr sz="3000" b="1">
          <a:solidFill>
            <a:srgbClr val="002F65"/>
          </a:solidFill>
          <a:latin typeface="Arial" charset="0"/>
          <a:cs typeface="Arial" charset="0"/>
        </a:defRPr>
      </a:lvl2pPr>
      <a:lvl3pPr algn="l" rtl="0" eaLnBrk="0" fontAlgn="base" hangingPunct="0">
        <a:lnSpc>
          <a:spcPts val="3300"/>
        </a:lnSpc>
        <a:spcBef>
          <a:spcPct val="0"/>
        </a:spcBef>
        <a:spcAft>
          <a:spcPct val="0"/>
        </a:spcAft>
        <a:defRPr sz="3000" b="1">
          <a:solidFill>
            <a:srgbClr val="002F65"/>
          </a:solidFill>
          <a:latin typeface="Arial" charset="0"/>
          <a:cs typeface="Arial" charset="0"/>
        </a:defRPr>
      </a:lvl3pPr>
      <a:lvl4pPr algn="l" rtl="0" eaLnBrk="0" fontAlgn="base" hangingPunct="0">
        <a:lnSpc>
          <a:spcPts val="3300"/>
        </a:lnSpc>
        <a:spcBef>
          <a:spcPct val="0"/>
        </a:spcBef>
        <a:spcAft>
          <a:spcPct val="0"/>
        </a:spcAft>
        <a:defRPr sz="3000" b="1">
          <a:solidFill>
            <a:srgbClr val="002F65"/>
          </a:solidFill>
          <a:latin typeface="Arial" charset="0"/>
          <a:cs typeface="Arial" charset="0"/>
        </a:defRPr>
      </a:lvl4pPr>
      <a:lvl5pPr algn="l" rtl="0" eaLnBrk="0" fontAlgn="base" hangingPunct="0">
        <a:lnSpc>
          <a:spcPts val="3300"/>
        </a:lnSpc>
        <a:spcBef>
          <a:spcPct val="0"/>
        </a:spcBef>
        <a:spcAft>
          <a:spcPct val="0"/>
        </a:spcAft>
        <a:defRPr sz="3000" b="1">
          <a:solidFill>
            <a:srgbClr val="002F65"/>
          </a:solidFill>
          <a:latin typeface="Arial" charset="0"/>
          <a:cs typeface="Arial" charset="0"/>
        </a:defRPr>
      </a:lvl5pPr>
      <a:lvl6pPr marL="342900" algn="l" rtl="0" fontAlgn="base">
        <a:lnSpc>
          <a:spcPts val="3300"/>
        </a:lnSpc>
        <a:spcBef>
          <a:spcPct val="0"/>
        </a:spcBef>
        <a:spcAft>
          <a:spcPct val="0"/>
        </a:spcAft>
        <a:defRPr sz="3000" b="1">
          <a:solidFill>
            <a:srgbClr val="002F65"/>
          </a:solidFill>
          <a:latin typeface="Arial" charset="0"/>
          <a:cs typeface="Arial" charset="0"/>
        </a:defRPr>
      </a:lvl6pPr>
      <a:lvl7pPr marL="685800" algn="l" rtl="0" fontAlgn="base">
        <a:lnSpc>
          <a:spcPts val="3300"/>
        </a:lnSpc>
        <a:spcBef>
          <a:spcPct val="0"/>
        </a:spcBef>
        <a:spcAft>
          <a:spcPct val="0"/>
        </a:spcAft>
        <a:defRPr sz="3000" b="1">
          <a:solidFill>
            <a:srgbClr val="002F65"/>
          </a:solidFill>
          <a:latin typeface="Arial" charset="0"/>
          <a:cs typeface="Arial" charset="0"/>
        </a:defRPr>
      </a:lvl7pPr>
      <a:lvl8pPr marL="1028700" algn="l" rtl="0" fontAlgn="base">
        <a:lnSpc>
          <a:spcPts val="3300"/>
        </a:lnSpc>
        <a:spcBef>
          <a:spcPct val="0"/>
        </a:spcBef>
        <a:spcAft>
          <a:spcPct val="0"/>
        </a:spcAft>
        <a:defRPr sz="3000" b="1">
          <a:solidFill>
            <a:srgbClr val="002F65"/>
          </a:solidFill>
          <a:latin typeface="Arial" charset="0"/>
          <a:cs typeface="Arial" charset="0"/>
        </a:defRPr>
      </a:lvl8pPr>
      <a:lvl9pPr marL="1371600" algn="l" rtl="0" fontAlgn="base">
        <a:lnSpc>
          <a:spcPts val="3300"/>
        </a:lnSpc>
        <a:spcBef>
          <a:spcPct val="0"/>
        </a:spcBef>
        <a:spcAft>
          <a:spcPct val="0"/>
        </a:spcAft>
        <a:defRPr sz="3000" b="1">
          <a:solidFill>
            <a:srgbClr val="002F65"/>
          </a:solidFill>
          <a:latin typeface="Arial" charset="0"/>
          <a:cs typeface="Arial" charset="0"/>
        </a:defRPr>
      </a:lvl9pPr>
    </p:titleStyle>
    <p:bodyStyle>
      <a:lvl1pPr marL="257175" indent="-257175" algn="l" rtl="0" eaLnBrk="0" fontAlgn="base" hangingPunct="0">
        <a:spcBef>
          <a:spcPts val="1350"/>
        </a:spcBef>
        <a:spcAft>
          <a:spcPct val="0"/>
        </a:spcAft>
        <a:buClr>
          <a:srgbClr val="A82286"/>
        </a:buClr>
        <a:buFont typeface="Arial" pitchFamily="34" charset="0"/>
        <a:buChar char="•"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557213" indent="-214313" algn="l" rtl="0" eaLnBrk="0" fontAlgn="base" hangingPunct="0">
        <a:spcBef>
          <a:spcPts val="150"/>
        </a:spcBef>
        <a:spcAft>
          <a:spcPct val="0"/>
        </a:spcAft>
        <a:buClr>
          <a:srgbClr val="007889"/>
        </a:buClr>
        <a:buFont typeface="Arial" pitchFamily="34" charset="0"/>
        <a:buChar char="–"/>
        <a:defRPr sz="21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857250" indent="-171450" algn="l" rtl="0" eaLnBrk="0" fontAlgn="base" hangingPunct="0">
        <a:spcBef>
          <a:spcPts val="150"/>
        </a:spcBef>
        <a:spcAft>
          <a:spcPct val="0"/>
        </a:spcAft>
        <a:buFont typeface="Arial" pitchFamily="34" charset="0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200150" indent="-171450" algn="l" rtl="0" eaLnBrk="0" fontAlgn="base" hangingPunct="0">
        <a:spcBef>
          <a:spcPts val="150"/>
        </a:spcBef>
        <a:spcAft>
          <a:spcPct val="0"/>
        </a:spcAft>
        <a:buFont typeface="Arial" pitchFamily="34" charset="0"/>
        <a:buChar char="–"/>
        <a:defRPr sz="15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543050" indent="-171450" algn="l" rtl="0" eaLnBrk="0" fontAlgn="base" hangingPunct="0">
        <a:spcBef>
          <a:spcPts val="150"/>
        </a:spcBef>
        <a:spcAft>
          <a:spcPct val="0"/>
        </a:spcAft>
        <a:buFont typeface="Arial" pitchFamily="34" charset="0"/>
        <a:buChar char="»"/>
        <a:defRPr sz="15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29363"/>
            <a:ext cx="121920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836084" y="228600"/>
            <a:ext cx="8473016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93700" y="1703388"/>
            <a:ext cx="114046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38986" y="6488113"/>
            <a:ext cx="850900" cy="233362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750" b="1">
                <a:solidFill>
                  <a:schemeClr val="bg1"/>
                </a:solidFill>
              </a:defRPr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  <a:defRPr/>
            </a:pPr>
            <a:fld id="{401BCB42-040B-4678-AA07-D175CE35F825}" type="slidenum">
              <a:rPr lang="en-US" altLang="en-US" smtClean="0">
                <a:solidFill>
                  <a:prstClr val="white"/>
                </a:solidFill>
                <a:ea typeface="MS PGothic" panose="020B0600070205080204" pitchFamily="34" charset="-128"/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prstClr val="white"/>
              </a:solidFill>
              <a:ea typeface="MS PGothic" panose="020B0600070205080204" pitchFamily="34" charset="-128"/>
            </a:endParaRPr>
          </a:p>
        </p:txBody>
      </p:sp>
      <p:pic>
        <p:nvPicPr>
          <p:cNvPr id="1030" name="Picture 1" descr="2013_NC_powerpoint_header_6.png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"/>
            <a:ext cx="12192000" cy="153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8458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399" r:id="rId1"/>
    <p:sldLayoutId id="2147485400" r:id="rId2"/>
    <p:sldLayoutId id="2147485401" r:id="rId3"/>
    <p:sldLayoutId id="2147485402" r:id="rId4"/>
    <p:sldLayoutId id="2147485403" r:id="rId5"/>
    <p:sldLayoutId id="2147485404" r:id="rId6"/>
    <p:sldLayoutId id="2147485405" r:id="rId7"/>
    <p:sldLayoutId id="2147485406" r:id="rId8"/>
    <p:sldLayoutId id="2147485407" r:id="rId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342900" rtl="0" eaLnBrk="0" fontAlgn="base" hangingPunct="0">
        <a:spcBef>
          <a:spcPct val="0"/>
        </a:spcBef>
        <a:spcAft>
          <a:spcPct val="0"/>
        </a:spcAft>
        <a:defRPr sz="2400" kern="1200">
          <a:solidFill>
            <a:srgbClr val="609BCD"/>
          </a:solidFill>
          <a:latin typeface="Open Sans" charset="0"/>
          <a:ea typeface="MS PGothic" pitchFamily="34" charset="-128"/>
          <a:cs typeface="Open Sans" pitchFamily="-84" charset="0"/>
        </a:defRPr>
      </a:lvl1pPr>
      <a:lvl2pPr algn="l" defTabSz="342900" rtl="0" eaLnBrk="0" fontAlgn="base" hangingPunct="0">
        <a:spcBef>
          <a:spcPct val="0"/>
        </a:spcBef>
        <a:spcAft>
          <a:spcPct val="0"/>
        </a:spcAft>
        <a:defRPr sz="2400">
          <a:solidFill>
            <a:srgbClr val="609BCD"/>
          </a:solidFill>
          <a:latin typeface="Open Sans" charset="0"/>
          <a:ea typeface="MS PGothic" pitchFamily="34" charset="-128"/>
          <a:cs typeface="Open Sans" pitchFamily="-84" charset="0"/>
        </a:defRPr>
      </a:lvl2pPr>
      <a:lvl3pPr algn="l" defTabSz="342900" rtl="0" eaLnBrk="0" fontAlgn="base" hangingPunct="0">
        <a:spcBef>
          <a:spcPct val="0"/>
        </a:spcBef>
        <a:spcAft>
          <a:spcPct val="0"/>
        </a:spcAft>
        <a:defRPr sz="2400">
          <a:solidFill>
            <a:srgbClr val="609BCD"/>
          </a:solidFill>
          <a:latin typeface="Open Sans" charset="0"/>
          <a:ea typeface="MS PGothic" pitchFamily="34" charset="-128"/>
          <a:cs typeface="Open Sans" pitchFamily="-84" charset="0"/>
        </a:defRPr>
      </a:lvl3pPr>
      <a:lvl4pPr algn="l" defTabSz="342900" rtl="0" eaLnBrk="0" fontAlgn="base" hangingPunct="0">
        <a:spcBef>
          <a:spcPct val="0"/>
        </a:spcBef>
        <a:spcAft>
          <a:spcPct val="0"/>
        </a:spcAft>
        <a:defRPr sz="2400">
          <a:solidFill>
            <a:srgbClr val="609BCD"/>
          </a:solidFill>
          <a:latin typeface="Open Sans" charset="0"/>
          <a:ea typeface="MS PGothic" pitchFamily="34" charset="-128"/>
          <a:cs typeface="Open Sans" pitchFamily="-84" charset="0"/>
        </a:defRPr>
      </a:lvl4pPr>
      <a:lvl5pPr algn="l" defTabSz="342900" rtl="0" eaLnBrk="0" fontAlgn="base" hangingPunct="0">
        <a:spcBef>
          <a:spcPct val="0"/>
        </a:spcBef>
        <a:spcAft>
          <a:spcPct val="0"/>
        </a:spcAft>
        <a:defRPr sz="2400">
          <a:solidFill>
            <a:srgbClr val="609BCD"/>
          </a:solidFill>
          <a:latin typeface="Open Sans" charset="0"/>
          <a:ea typeface="MS PGothic" pitchFamily="34" charset="-128"/>
          <a:cs typeface="Open Sans" pitchFamily="-84" charset="0"/>
        </a:defRPr>
      </a:lvl5pPr>
      <a:lvl6pPr marL="342900" algn="l" defTabSz="342900" rtl="0" fontAlgn="base">
        <a:spcBef>
          <a:spcPct val="0"/>
        </a:spcBef>
        <a:spcAft>
          <a:spcPct val="0"/>
        </a:spcAft>
        <a:defRPr sz="2400">
          <a:solidFill>
            <a:srgbClr val="609BCD"/>
          </a:solidFill>
          <a:latin typeface="Calibri" charset="0"/>
          <a:ea typeface="ＭＳ Ｐゴシック" charset="0"/>
          <a:cs typeface="ＭＳ Ｐゴシック" charset="0"/>
        </a:defRPr>
      </a:lvl6pPr>
      <a:lvl7pPr marL="685800" algn="l" defTabSz="342900" rtl="0" fontAlgn="base">
        <a:spcBef>
          <a:spcPct val="0"/>
        </a:spcBef>
        <a:spcAft>
          <a:spcPct val="0"/>
        </a:spcAft>
        <a:defRPr sz="2400">
          <a:solidFill>
            <a:srgbClr val="609BCD"/>
          </a:solidFill>
          <a:latin typeface="Calibri" charset="0"/>
          <a:ea typeface="ＭＳ Ｐゴシック" charset="0"/>
          <a:cs typeface="ＭＳ Ｐゴシック" charset="0"/>
        </a:defRPr>
      </a:lvl7pPr>
      <a:lvl8pPr marL="1028700" algn="l" defTabSz="342900" rtl="0" fontAlgn="base">
        <a:spcBef>
          <a:spcPct val="0"/>
        </a:spcBef>
        <a:spcAft>
          <a:spcPct val="0"/>
        </a:spcAft>
        <a:defRPr sz="2400">
          <a:solidFill>
            <a:srgbClr val="609BCD"/>
          </a:solidFill>
          <a:latin typeface="Calibri" charset="0"/>
          <a:ea typeface="ＭＳ Ｐゴシック" charset="0"/>
          <a:cs typeface="ＭＳ Ｐゴシック" charset="0"/>
        </a:defRPr>
      </a:lvl8pPr>
      <a:lvl9pPr marL="1371600" algn="l" defTabSz="342900" rtl="0" fontAlgn="base">
        <a:spcBef>
          <a:spcPct val="0"/>
        </a:spcBef>
        <a:spcAft>
          <a:spcPct val="0"/>
        </a:spcAft>
        <a:defRPr sz="2400">
          <a:solidFill>
            <a:srgbClr val="609BCD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257175" indent="-257175" algn="l" defTabSz="342900" rtl="0" eaLnBrk="0" fontAlgn="base" hangingPunct="0">
        <a:spcBef>
          <a:spcPct val="20000"/>
        </a:spcBef>
        <a:spcAft>
          <a:spcPct val="0"/>
        </a:spcAft>
        <a:buClr>
          <a:srgbClr val="609BCD"/>
        </a:buClr>
        <a:buSzPct val="110000"/>
        <a:buFont typeface="Lucida Grande" charset="0"/>
        <a:buChar char="&gt;"/>
        <a:defRPr sz="1500" kern="1200">
          <a:solidFill>
            <a:srgbClr val="000000"/>
          </a:solidFill>
          <a:latin typeface="Open Sans"/>
          <a:ea typeface="MS PGothic" pitchFamily="34" charset="-128"/>
          <a:cs typeface="Open Sans"/>
        </a:defRPr>
      </a:lvl1pPr>
      <a:lvl2pPr marL="557213" indent="-214313" algn="l" defTabSz="342900" rtl="0" eaLnBrk="0" fontAlgn="base" hangingPunct="0">
        <a:spcBef>
          <a:spcPct val="20000"/>
        </a:spcBef>
        <a:spcAft>
          <a:spcPct val="0"/>
        </a:spcAft>
        <a:buClr>
          <a:srgbClr val="609BCD"/>
        </a:buClr>
        <a:buSzPct val="125000"/>
        <a:buFont typeface="Lucida Grande" charset="0"/>
        <a:buChar char="»"/>
        <a:defRPr kern="1200">
          <a:solidFill>
            <a:srgbClr val="000000"/>
          </a:solidFill>
          <a:latin typeface="Open Sans"/>
          <a:ea typeface="MS PGothic" pitchFamily="34" charset="-128"/>
          <a:cs typeface="Open Sans"/>
        </a:defRPr>
      </a:lvl2pPr>
      <a:lvl3pPr marL="857250" indent="-171450" algn="l" defTabSz="342900" rtl="0" eaLnBrk="0" fontAlgn="base" hangingPunct="0">
        <a:spcBef>
          <a:spcPct val="20000"/>
        </a:spcBef>
        <a:spcAft>
          <a:spcPct val="0"/>
        </a:spcAft>
        <a:buClr>
          <a:srgbClr val="609BCD"/>
        </a:buClr>
        <a:buFont typeface="Lucida Grande" charset="0"/>
        <a:buChar char="●"/>
        <a:defRPr sz="1200" kern="1200">
          <a:solidFill>
            <a:srgbClr val="000000"/>
          </a:solidFill>
          <a:latin typeface="Open Sans"/>
          <a:ea typeface="MS PGothic" pitchFamily="34" charset="-128"/>
          <a:cs typeface="Open Sans"/>
        </a:defRPr>
      </a:lvl3pPr>
      <a:lvl4pPr marL="1200150" indent="-171450" algn="l" defTabSz="342900" rtl="0" eaLnBrk="0" fontAlgn="base" hangingPunct="0">
        <a:spcBef>
          <a:spcPct val="20000"/>
        </a:spcBef>
        <a:spcAft>
          <a:spcPct val="0"/>
        </a:spcAft>
        <a:buClr>
          <a:srgbClr val="609BCD"/>
        </a:buClr>
        <a:buFont typeface="Courier New" panose="02070309020205020404" pitchFamily="49" charset="0"/>
        <a:buChar char="o"/>
        <a:defRPr sz="1050" kern="1200">
          <a:solidFill>
            <a:srgbClr val="000000"/>
          </a:solidFill>
          <a:latin typeface="Open Sans"/>
          <a:ea typeface="MS PGothic" pitchFamily="34" charset="-128"/>
          <a:cs typeface="Open Sans"/>
        </a:defRPr>
      </a:lvl4pPr>
      <a:lvl5pPr marL="1543050" indent="-171450" algn="l" defTabSz="342900" rtl="0" eaLnBrk="0" fontAlgn="base" hangingPunct="0">
        <a:spcBef>
          <a:spcPct val="20000"/>
        </a:spcBef>
        <a:spcAft>
          <a:spcPct val="0"/>
        </a:spcAft>
        <a:buClr>
          <a:srgbClr val="609BCD"/>
        </a:buClr>
        <a:buFont typeface="Arial" panose="020B0604020202020204" pitchFamily="34" charset="0"/>
        <a:buChar char="•"/>
        <a:defRPr sz="1050" kern="1200">
          <a:solidFill>
            <a:srgbClr val="000000"/>
          </a:solidFill>
          <a:latin typeface="Open Sans"/>
          <a:ea typeface="MS PGothic" pitchFamily="34" charset="-128"/>
          <a:cs typeface="Open San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56000" y="6492878"/>
            <a:ext cx="5080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rgbClr val="007889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422400" y="6492878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rgbClr val="007889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633D84DD-8191-4E51-A4C8-06D671E0E2DE}" type="datetime1">
              <a:rPr lang="en-US" smtClean="0"/>
              <a:pPr/>
              <a:t>10/5/2020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1200" y="6492878"/>
            <a:ext cx="508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rgbClr val="007889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80E1AA81-0214-412B-B17C-F2329A732E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62998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55" r:id="rId1"/>
    <p:sldLayoutId id="2147484256" r:id="rId2"/>
    <p:sldLayoutId id="2147484257" r:id="rId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/>
  <p:txStyles>
    <p:titleStyle>
      <a:lvl1pPr algn="l" defTabSz="914400" rtl="0" eaLnBrk="1" latinLnBrk="0" hangingPunct="1">
        <a:lnSpc>
          <a:spcPts val="4400"/>
        </a:lnSpc>
        <a:spcBef>
          <a:spcPct val="0"/>
        </a:spcBef>
        <a:buNone/>
        <a:defRPr sz="4000" b="1" kern="1200">
          <a:solidFill>
            <a:srgbClr val="002F65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rgbClr val="007889"/>
        </a:buClr>
        <a:buFont typeface="Arial" pitchFamily="34" charset="0"/>
        <a:buChar char="•"/>
        <a:defRPr sz="3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914400" rtl="0" eaLnBrk="1" latinLnBrk="0" hangingPunct="1">
        <a:spcBef>
          <a:spcPts val="200"/>
        </a:spcBef>
        <a:buClr>
          <a:srgbClr val="007889"/>
        </a:buClr>
        <a:buFont typeface="Arial" pitchFamily="34" charset="0"/>
        <a:buChar char="–"/>
        <a:defRPr sz="2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defTabSz="914400" rtl="0" eaLnBrk="1" latinLnBrk="0" hangingPunct="1">
        <a:spcBef>
          <a:spcPts val="200"/>
        </a:spcBef>
        <a:buFont typeface="Arial" pitchFamily="34" charset="0"/>
        <a:buChar char="•"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defTabSz="914400" rtl="0" eaLnBrk="1" latinLnBrk="0" hangingPunct="1">
        <a:spcBef>
          <a:spcPts val="200"/>
        </a:spcBef>
        <a:buFont typeface="Arial" pitchFamily="34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defTabSz="914400" rtl="0" eaLnBrk="1" latinLnBrk="0" hangingPunct="1">
        <a:spcBef>
          <a:spcPts val="200"/>
        </a:spcBef>
        <a:buFont typeface="Arial" pitchFamily="34" charset="0"/>
        <a:buChar char="»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03200" y="228600"/>
            <a:ext cx="11785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20800" y="1600200"/>
            <a:ext cx="10668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32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03204" y="6553200"/>
            <a:ext cx="320463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05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3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345517" y="6553200"/>
            <a:ext cx="3860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5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4" name="Rectangle 1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144000" y="6553200"/>
            <a:ext cx="284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50"/>
            </a:lvl1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99B7E776-A16E-4A92-9E83-598FC01E3799}" type="slidenum">
              <a:rPr lang="en-US" smtClean="0">
                <a:solidFill>
                  <a:srgbClr val="00000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4905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476" r:id="rId1"/>
    <p:sldLayoutId id="2147485477" r:id="rId2"/>
    <p:sldLayoutId id="2147485478" r:id="rId3"/>
    <p:sldLayoutId id="2147485479" r:id="rId4"/>
    <p:sldLayoutId id="2147485480" r:id="rId5"/>
    <p:sldLayoutId id="2147485481" r:id="rId6"/>
    <p:sldLayoutId id="2147485482" r:id="rId7"/>
    <p:sldLayoutId id="2147485483" r:id="rId8"/>
    <p:sldLayoutId id="2147485484" r:id="rId9"/>
    <p:sldLayoutId id="2147485485" r:id="rId10"/>
    <p:sldLayoutId id="2147485486" r:id="rId11"/>
    <p:sldLayoutId id="2147485488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rtl="0" eaLnBrk="1" fontAlgn="base" hangingPunct="1"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Century Gothic" pitchFamily="34" charset="0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Arial" charset="0"/>
        </a:defRPr>
      </a:lvl5pPr>
      <a:lvl6pPr marL="342900" algn="l" rtl="0" eaLnBrk="1" fontAlgn="base" hangingPunct="1"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Arial" charset="0"/>
        </a:defRPr>
      </a:lvl6pPr>
      <a:lvl7pPr marL="685800" algn="l" rtl="0" eaLnBrk="1" fontAlgn="base" hangingPunct="1"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Arial" charset="0"/>
        </a:defRPr>
      </a:lvl7pPr>
      <a:lvl8pPr marL="1028700" algn="l" rtl="0" eaLnBrk="1" fontAlgn="base" hangingPunct="1"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Arial" charset="0"/>
        </a:defRPr>
      </a:lvl8pPr>
      <a:lvl9pPr marL="1371600" algn="l" rtl="0" eaLnBrk="1" fontAlgn="base" hangingPunct="1"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Arial" charset="0"/>
        </a:defRPr>
      </a:lvl9pPr>
    </p:titleStyle>
    <p:bodyStyle>
      <a:lvl1pPr marL="257175" indent="-257175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Century Gothic" pitchFamily="34" charset="0"/>
          <a:ea typeface="+mn-ea"/>
          <a:cs typeface="+mn-cs"/>
        </a:defRPr>
      </a:lvl1pPr>
      <a:lvl2pPr marL="557213" indent="-214313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–"/>
        <a:defRPr sz="2100">
          <a:solidFill>
            <a:schemeClr val="tx1"/>
          </a:solidFill>
          <a:latin typeface="Century Gothic" pitchFamily="34" charset="0"/>
        </a:defRPr>
      </a:lvl2pPr>
      <a:lvl3pPr marL="857250" indent="-1714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1800">
          <a:solidFill>
            <a:schemeClr val="tx1"/>
          </a:solidFill>
          <a:latin typeface="Century Gothic" pitchFamily="34" charset="0"/>
        </a:defRPr>
      </a:lvl3pPr>
      <a:lvl4pPr marL="1200150" indent="-1714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–"/>
        <a:defRPr sz="1500">
          <a:solidFill>
            <a:schemeClr val="tx1"/>
          </a:solidFill>
          <a:latin typeface="Century Gothic" pitchFamily="34" charset="0"/>
        </a:defRPr>
      </a:lvl4pPr>
      <a:lvl5pPr marL="1543050" indent="-1714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»"/>
        <a:defRPr sz="1500">
          <a:solidFill>
            <a:schemeClr val="tx1"/>
          </a:solidFill>
          <a:latin typeface="Century Gothic" pitchFamily="34" charset="0"/>
        </a:defRPr>
      </a:lvl5pPr>
      <a:lvl6pPr marL="1885950" indent="-1714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ED2DE8A-0793-440A-AE50-73E792AB157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6494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526" r:id="rId1"/>
    <p:sldLayoutId id="2147485527" r:id="rId2"/>
    <p:sldLayoutId id="2147485528" r:id="rId3"/>
    <p:sldLayoutId id="2147485529" r:id="rId4"/>
    <p:sldLayoutId id="2147485530" r:id="rId5"/>
    <p:sldLayoutId id="2147485531" r:id="rId6"/>
    <p:sldLayoutId id="2147485532" r:id="rId7"/>
    <p:sldLayoutId id="2147485533" r:id="rId8"/>
    <p:sldLayoutId id="2147485534" r:id="rId9"/>
    <p:sldLayoutId id="2147485535" r:id="rId10"/>
    <p:sldLayoutId id="2147485536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414AB44A-7D35-4CF8-9AC3-DC207FA59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A3D4604-F3D3-4987-8963-35E0613B78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FB6B19C-AA13-44D3-8EAE-C070EAB37F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81B691-7224-461F-82DE-A986F309245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7991B7A-ABC4-4598-8066-1D1B10803F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FE329FC-D572-4689-B19E-6872C81B80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830850-B0CA-44D9-A296-A4842AD25C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6700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538" r:id="rId1"/>
    <p:sldLayoutId id="2147485539" r:id="rId2"/>
    <p:sldLayoutId id="2147485540" r:id="rId3"/>
    <p:sldLayoutId id="2147485541" r:id="rId4"/>
    <p:sldLayoutId id="2147485542" r:id="rId5"/>
    <p:sldLayoutId id="2147485543" r:id="rId6"/>
    <p:sldLayoutId id="2147485544" r:id="rId7"/>
    <p:sldLayoutId id="2147485545" r:id="rId8"/>
    <p:sldLayoutId id="2147485546" r:id="rId9"/>
    <p:sldLayoutId id="2147485547" r:id="rId10"/>
    <p:sldLayoutId id="214748554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03200" y="228600"/>
            <a:ext cx="11785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20800" y="1600200"/>
            <a:ext cx="10668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32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03202" y="6553200"/>
            <a:ext cx="320463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3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345517" y="6553200"/>
            <a:ext cx="3860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4" name="Rectangle 1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144000" y="6553200"/>
            <a:ext cx="284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99B7E776-A16E-4A92-9E83-598FC01E3799}" type="slidenum">
              <a:rPr lang="en-US">
                <a:solidFill>
                  <a:srgbClr val="00000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0272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06" r:id="rId1"/>
    <p:sldLayoutId id="2147484407" r:id="rId2"/>
    <p:sldLayoutId id="2147484408" r:id="rId3"/>
    <p:sldLayoutId id="2147484409" r:id="rId4"/>
    <p:sldLayoutId id="2147484410" r:id="rId5"/>
    <p:sldLayoutId id="2147484411" r:id="rId6"/>
    <p:sldLayoutId id="2147484412" r:id="rId7"/>
    <p:sldLayoutId id="2147484413" r:id="rId8"/>
    <p:sldLayoutId id="2147484414" r:id="rId9"/>
    <p:sldLayoutId id="2147484415" r:id="rId10"/>
    <p:sldLayoutId id="2147484416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entury Gothic" pitchFamily="34" charset="0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3200">
          <a:solidFill>
            <a:schemeClr val="tx1"/>
          </a:solidFill>
          <a:latin typeface="Century Gothic" pitchFamily="34" charset="0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–"/>
        <a:defRPr sz="2800">
          <a:solidFill>
            <a:schemeClr val="tx1"/>
          </a:solidFill>
          <a:latin typeface="Century Gothic" pitchFamily="34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Century Gothic" pitchFamily="34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latin typeface="Century Gothic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»"/>
        <a:defRPr sz="2000">
          <a:solidFill>
            <a:schemeClr val="tx1"/>
          </a:solidFill>
          <a:latin typeface="Century Gothic" pitchFamily="34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03200" y="228600"/>
            <a:ext cx="11785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20800" y="1600200"/>
            <a:ext cx="10668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32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03202" y="6553200"/>
            <a:ext cx="320463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3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345517" y="6553200"/>
            <a:ext cx="3860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4" name="Rectangle 1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144000" y="6553200"/>
            <a:ext cx="284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99B7E776-A16E-4A92-9E83-598FC01E3799}" type="slidenum">
              <a:rPr lang="en-US">
                <a:solidFill>
                  <a:srgbClr val="00000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0838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18" r:id="rId1"/>
    <p:sldLayoutId id="2147484419" r:id="rId2"/>
    <p:sldLayoutId id="2147484420" r:id="rId3"/>
    <p:sldLayoutId id="2147484421" r:id="rId4"/>
    <p:sldLayoutId id="2147484422" r:id="rId5"/>
    <p:sldLayoutId id="2147484423" r:id="rId6"/>
    <p:sldLayoutId id="2147484424" r:id="rId7"/>
    <p:sldLayoutId id="2147484425" r:id="rId8"/>
    <p:sldLayoutId id="2147484426" r:id="rId9"/>
    <p:sldLayoutId id="2147484427" r:id="rId10"/>
    <p:sldLayoutId id="2147484428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entury Gothic" pitchFamily="34" charset="0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3200">
          <a:solidFill>
            <a:schemeClr val="tx1"/>
          </a:solidFill>
          <a:latin typeface="Century Gothic" pitchFamily="34" charset="0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–"/>
        <a:defRPr sz="2800">
          <a:solidFill>
            <a:schemeClr val="tx1"/>
          </a:solidFill>
          <a:latin typeface="Century Gothic" pitchFamily="34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Century Gothic" pitchFamily="34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latin typeface="Century Gothic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»"/>
        <a:defRPr sz="2000">
          <a:solidFill>
            <a:schemeClr val="tx1"/>
          </a:solidFill>
          <a:latin typeface="Century Gothic" pitchFamily="34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DEE3A9-D1B5-436F-B360-E44BD6F0A03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DDD6B9-3AA0-45AE-BF05-DDA9133EA6A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2069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28" r:id="rId1"/>
    <p:sldLayoutId id="2147484529" r:id="rId2"/>
    <p:sldLayoutId id="2147484530" r:id="rId3"/>
    <p:sldLayoutId id="2147484531" r:id="rId4"/>
    <p:sldLayoutId id="2147484532" r:id="rId5"/>
    <p:sldLayoutId id="2147484533" r:id="rId6"/>
    <p:sldLayoutId id="2147484534" r:id="rId7"/>
    <p:sldLayoutId id="2147484535" r:id="rId8"/>
    <p:sldLayoutId id="2147484536" r:id="rId9"/>
    <p:sldLayoutId id="2147484537" r:id="rId10"/>
    <p:sldLayoutId id="2147484538" r:id="rId11"/>
    <p:sldLayoutId id="2147484539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40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pic>
        <p:nvPicPr>
          <p:cNvPr id="1028" name="Picture 2" descr="Conference_logo_Final_hort_email.jpg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533" y="6096000"/>
            <a:ext cx="4353984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8991601" y="6286500"/>
            <a:ext cx="211666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defTabSz="4572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800" b="1" dirty="0">
                <a:solidFill>
                  <a:srgbClr val="4BBBEC"/>
                </a:solidFill>
                <a:latin typeface="Arial" pitchFamily="34" charset="0"/>
                <a:cs typeface="Arial" pitchFamily="34" charset="0"/>
              </a:rPr>
              <a:t>#NatCon14</a:t>
            </a:r>
          </a:p>
        </p:txBody>
      </p:sp>
      <p:pic>
        <p:nvPicPr>
          <p:cNvPr id="1030" name="Picture 3" descr="twitter-bird-nc_blue.png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3388" y="6319838"/>
            <a:ext cx="552449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8750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89" r:id="rId1"/>
    <p:sldLayoutId id="2147484590" r:id="rId2"/>
    <p:sldLayoutId id="2147484591" r:id="rId3"/>
    <p:sldLayoutId id="2147484592" r:id="rId4"/>
    <p:sldLayoutId id="2147484593" r:id="rId5"/>
    <p:sldLayoutId id="2147484594" r:id="rId6"/>
    <p:sldLayoutId id="2147484595" r:id="rId7"/>
    <p:sldLayoutId id="2147484596" r:id="rId8"/>
    <p:sldLayoutId id="2147484597" r:id="rId9"/>
    <p:sldLayoutId id="2147484598" r:id="rId10"/>
    <p:sldLayoutId id="2147484600" r:id="rId11"/>
    <p:sldLayoutId id="2147484618" r:id="rId12"/>
    <p:sldLayoutId id="2147484619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200" b="1" kern="1200">
          <a:solidFill>
            <a:schemeClr val="tx1"/>
          </a:solidFill>
          <a:latin typeface="Arial"/>
          <a:ea typeface="MS PGothic" pitchFamily="34" charset="-128"/>
          <a:cs typeface="Arial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pitchFamily="34" charset="0"/>
          <a:ea typeface="MS PGothic" pitchFamily="34" charset="-128"/>
          <a:cs typeface="Arial" panose="020B0604020202020204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pitchFamily="34" charset="0"/>
          <a:ea typeface="MS PGothic" pitchFamily="34" charset="-128"/>
          <a:cs typeface="Arial" panose="020B0604020202020204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pitchFamily="34" charset="0"/>
          <a:ea typeface="MS PGothic" pitchFamily="34" charset="-128"/>
          <a:cs typeface="Arial" panose="020B0604020202020204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pitchFamily="34" charset="0"/>
          <a:ea typeface="MS PGothic" pitchFamily="34" charset="-128"/>
          <a:cs typeface="Arial" panose="020B0604020202020204" pitchFamily="34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pitchFamily="34" charset="0"/>
          <a:ea typeface="MS PGothic" pitchFamily="34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pitchFamily="34" charset="0"/>
          <a:ea typeface="MS PGothic" pitchFamily="34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pitchFamily="34" charset="0"/>
          <a:ea typeface="MS PGothic" pitchFamily="34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pitchFamily="34" charset="0"/>
          <a:ea typeface="MS PGothic" pitchFamily="34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/>
          <a:ea typeface="MS PGothic" pitchFamily="34" charset="-128"/>
          <a:cs typeface="Arial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Arial"/>
          <a:ea typeface="MS PGothic" pitchFamily="34" charset="-128"/>
          <a:cs typeface="Arial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/>
          <a:ea typeface="MS PGothic" pitchFamily="34" charset="-128"/>
          <a:cs typeface="Arial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/>
          <a:ea typeface="MS PGothic" pitchFamily="34" charset="-128"/>
          <a:cs typeface="Arial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"/>
          <a:ea typeface="MS PGothic" pitchFamily="34" charset="-128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40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pic>
        <p:nvPicPr>
          <p:cNvPr id="1028" name="Picture 2" descr="Conference_logo_Final_hort_email.jpg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533" y="6096000"/>
            <a:ext cx="4353984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8991600" y="6286500"/>
            <a:ext cx="211666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defTabSz="4572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800" b="1" dirty="0">
                <a:solidFill>
                  <a:srgbClr val="4BBBEC"/>
                </a:solidFill>
                <a:latin typeface="Arial" pitchFamily="34" charset="0"/>
                <a:cs typeface="Arial" pitchFamily="34" charset="0"/>
              </a:rPr>
              <a:t>#NatCon14</a:t>
            </a:r>
          </a:p>
        </p:txBody>
      </p:sp>
      <p:pic>
        <p:nvPicPr>
          <p:cNvPr id="1030" name="Picture 3" descr="twitter-bird-nc_blue.png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3385" y="6319838"/>
            <a:ext cx="552449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74181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21" r:id="rId1"/>
    <p:sldLayoutId id="2147484622" r:id="rId2"/>
    <p:sldLayoutId id="2147484623" r:id="rId3"/>
    <p:sldLayoutId id="2147484624" r:id="rId4"/>
    <p:sldLayoutId id="2147484625" r:id="rId5"/>
    <p:sldLayoutId id="2147484626" r:id="rId6"/>
    <p:sldLayoutId id="2147484627" r:id="rId7"/>
    <p:sldLayoutId id="2147484628" r:id="rId8"/>
    <p:sldLayoutId id="2147484650" r:id="rId9"/>
    <p:sldLayoutId id="2147484651" r:id="rId1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200" b="1" kern="1200">
          <a:solidFill>
            <a:schemeClr val="tx1"/>
          </a:solidFill>
          <a:latin typeface="Arial"/>
          <a:ea typeface="MS PGothic" pitchFamily="34" charset="-128"/>
          <a:cs typeface="Arial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pitchFamily="34" charset="0"/>
          <a:ea typeface="MS PGothic" pitchFamily="34" charset="-128"/>
          <a:cs typeface="Arial" panose="020B0604020202020204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pitchFamily="34" charset="0"/>
          <a:ea typeface="MS PGothic" pitchFamily="34" charset="-128"/>
          <a:cs typeface="Arial" panose="020B0604020202020204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pitchFamily="34" charset="0"/>
          <a:ea typeface="MS PGothic" pitchFamily="34" charset="-128"/>
          <a:cs typeface="Arial" panose="020B0604020202020204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pitchFamily="34" charset="0"/>
          <a:ea typeface="MS PGothic" pitchFamily="34" charset="-128"/>
          <a:cs typeface="Arial" panose="020B0604020202020204" pitchFamily="34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pitchFamily="34" charset="0"/>
          <a:ea typeface="MS PGothic" pitchFamily="34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pitchFamily="34" charset="0"/>
          <a:ea typeface="MS PGothic" pitchFamily="34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pitchFamily="34" charset="0"/>
          <a:ea typeface="MS PGothic" pitchFamily="34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pitchFamily="34" charset="0"/>
          <a:ea typeface="MS PGothic" pitchFamily="34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/>
          <a:ea typeface="MS PGothic" pitchFamily="34" charset="-128"/>
          <a:cs typeface="Arial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Arial"/>
          <a:ea typeface="MS PGothic" pitchFamily="34" charset="-128"/>
          <a:cs typeface="Arial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/>
          <a:ea typeface="MS PGothic" pitchFamily="34" charset="-128"/>
          <a:cs typeface="Arial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/>
          <a:ea typeface="MS PGothic" pitchFamily="34" charset="-128"/>
          <a:cs typeface="Arial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"/>
          <a:ea typeface="MS PGothic" pitchFamily="34" charset="-128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40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pic>
        <p:nvPicPr>
          <p:cNvPr id="1028" name="Picture 2" descr="Conference_logo_Final_hort_email.jpg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533" y="6096000"/>
            <a:ext cx="4353984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8991600" y="6286500"/>
            <a:ext cx="211666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defTabSz="4572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800" b="1" dirty="0">
                <a:solidFill>
                  <a:srgbClr val="4BBBEC"/>
                </a:solidFill>
                <a:latin typeface="Arial" pitchFamily="34" charset="0"/>
                <a:cs typeface="Arial" pitchFamily="34" charset="0"/>
              </a:rPr>
              <a:t>#NatCon14</a:t>
            </a:r>
          </a:p>
        </p:txBody>
      </p:sp>
      <p:pic>
        <p:nvPicPr>
          <p:cNvPr id="1030" name="Picture 3" descr="twitter-bird-nc_blue.png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3385" y="6319838"/>
            <a:ext cx="552449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4319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57" r:id="rId1"/>
    <p:sldLayoutId id="2147484758" r:id="rId2"/>
    <p:sldLayoutId id="2147484759" r:id="rId3"/>
    <p:sldLayoutId id="2147484760" r:id="rId4"/>
    <p:sldLayoutId id="2147484761" r:id="rId5"/>
    <p:sldLayoutId id="2147484762" r:id="rId6"/>
    <p:sldLayoutId id="2147484763" r:id="rId7"/>
    <p:sldLayoutId id="2147484764" r:id="rId8"/>
    <p:sldLayoutId id="2147484765" r:id="rId9"/>
    <p:sldLayoutId id="2147484768" r:id="rId10"/>
    <p:sldLayoutId id="21474847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200" b="1" kern="1200">
          <a:solidFill>
            <a:schemeClr val="tx1"/>
          </a:solidFill>
          <a:latin typeface="Arial"/>
          <a:ea typeface="MS PGothic" pitchFamily="34" charset="-128"/>
          <a:cs typeface="Arial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pitchFamily="34" charset="0"/>
          <a:ea typeface="MS PGothic" pitchFamily="34" charset="-128"/>
          <a:cs typeface="Arial" panose="020B0604020202020204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pitchFamily="34" charset="0"/>
          <a:ea typeface="MS PGothic" pitchFamily="34" charset="-128"/>
          <a:cs typeface="Arial" panose="020B0604020202020204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pitchFamily="34" charset="0"/>
          <a:ea typeface="MS PGothic" pitchFamily="34" charset="-128"/>
          <a:cs typeface="Arial" panose="020B0604020202020204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pitchFamily="34" charset="0"/>
          <a:ea typeface="MS PGothic" pitchFamily="34" charset="-128"/>
          <a:cs typeface="Arial" panose="020B0604020202020204" pitchFamily="34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pitchFamily="34" charset="0"/>
          <a:ea typeface="MS PGothic" pitchFamily="34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pitchFamily="34" charset="0"/>
          <a:ea typeface="MS PGothic" pitchFamily="34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pitchFamily="34" charset="0"/>
          <a:ea typeface="MS PGothic" pitchFamily="34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pitchFamily="34" charset="0"/>
          <a:ea typeface="MS PGothic" pitchFamily="34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/>
          <a:ea typeface="MS PGothic" pitchFamily="34" charset="-128"/>
          <a:cs typeface="Arial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Arial"/>
          <a:ea typeface="MS PGothic" pitchFamily="34" charset="-128"/>
          <a:cs typeface="Arial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/>
          <a:ea typeface="MS PGothic" pitchFamily="34" charset="-128"/>
          <a:cs typeface="Arial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/>
          <a:ea typeface="MS PGothic" pitchFamily="34" charset="-128"/>
          <a:cs typeface="Arial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"/>
          <a:ea typeface="MS PGothic" pitchFamily="34" charset="-128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40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pic>
        <p:nvPicPr>
          <p:cNvPr id="1028" name="Picture 2" descr="Conference_logo_Final_hort_email.jpg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533" y="6096000"/>
            <a:ext cx="4353984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8991600" y="6286500"/>
            <a:ext cx="211666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defTabSz="4572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800" b="1" dirty="0">
                <a:solidFill>
                  <a:srgbClr val="4BBBEC"/>
                </a:solidFill>
                <a:latin typeface="Arial" pitchFamily="34" charset="0"/>
                <a:cs typeface="Arial" pitchFamily="34" charset="0"/>
              </a:rPr>
              <a:t>#NatCon14</a:t>
            </a:r>
          </a:p>
        </p:txBody>
      </p:sp>
      <p:pic>
        <p:nvPicPr>
          <p:cNvPr id="1030" name="Picture 3" descr="twitter-bird-nc_blue.png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3385" y="6319838"/>
            <a:ext cx="552449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9658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77" r:id="rId1"/>
    <p:sldLayoutId id="2147484878" r:id="rId2"/>
    <p:sldLayoutId id="2147484879" r:id="rId3"/>
    <p:sldLayoutId id="2147484880" r:id="rId4"/>
    <p:sldLayoutId id="2147484881" r:id="rId5"/>
    <p:sldLayoutId id="2147484882" r:id="rId6"/>
    <p:sldLayoutId id="2147484883" r:id="rId7"/>
    <p:sldLayoutId id="2147484884" r:id="rId8"/>
    <p:sldLayoutId id="2147484885" r:id="rId9"/>
    <p:sldLayoutId id="2147484888" r:id="rId10"/>
    <p:sldLayoutId id="2147484891" r:id="rId11"/>
    <p:sldLayoutId id="2147484892" r:id="rId12"/>
    <p:sldLayoutId id="2147484906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200" b="1" kern="1200">
          <a:solidFill>
            <a:schemeClr val="tx1"/>
          </a:solidFill>
          <a:latin typeface="Arial"/>
          <a:ea typeface="MS PGothic" pitchFamily="34" charset="-128"/>
          <a:cs typeface="Arial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pitchFamily="34" charset="0"/>
          <a:ea typeface="MS PGothic" pitchFamily="34" charset="-128"/>
          <a:cs typeface="Arial" panose="020B0604020202020204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pitchFamily="34" charset="0"/>
          <a:ea typeface="MS PGothic" pitchFamily="34" charset="-128"/>
          <a:cs typeface="Arial" panose="020B0604020202020204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pitchFamily="34" charset="0"/>
          <a:ea typeface="MS PGothic" pitchFamily="34" charset="-128"/>
          <a:cs typeface="Arial" panose="020B0604020202020204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pitchFamily="34" charset="0"/>
          <a:ea typeface="MS PGothic" pitchFamily="34" charset="-128"/>
          <a:cs typeface="Arial" panose="020B0604020202020204" pitchFamily="34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pitchFamily="34" charset="0"/>
          <a:ea typeface="MS PGothic" pitchFamily="34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pitchFamily="34" charset="0"/>
          <a:ea typeface="MS PGothic" pitchFamily="34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pitchFamily="34" charset="0"/>
          <a:ea typeface="MS PGothic" pitchFamily="34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pitchFamily="34" charset="0"/>
          <a:ea typeface="MS PGothic" pitchFamily="34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/>
          <a:ea typeface="MS PGothic" pitchFamily="34" charset="-128"/>
          <a:cs typeface="Arial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Arial"/>
          <a:ea typeface="MS PGothic" pitchFamily="34" charset="-128"/>
          <a:cs typeface="Arial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/>
          <a:ea typeface="MS PGothic" pitchFamily="34" charset="-128"/>
          <a:cs typeface="Arial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/>
          <a:ea typeface="MS PGothic" pitchFamily="34" charset="-128"/>
          <a:cs typeface="Arial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"/>
          <a:ea typeface="MS PGothic" pitchFamily="34" charset="-128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1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0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0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0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0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0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0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0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3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5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05.xml"/><Relationship Id="rId4" Type="http://schemas.openxmlformats.org/officeDocument/2006/relationships/image" Target="../media/image5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6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5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0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05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4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20126" y="4768487"/>
            <a:ext cx="7110663" cy="1993954"/>
          </a:xfrm>
        </p:spPr>
        <p:txBody>
          <a:bodyPr>
            <a:normAutofit fontScale="90000"/>
          </a:bodyPr>
          <a:lstStyle/>
          <a:p>
            <a:pPr>
              <a:spcBef>
                <a:spcPct val="20000"/>
              </a:spcBef>
              <a:spcAft>
                <a:spcPts val="450"/>
              </a:spcAft>
            </a:pPr>
            <a:r>
              <a:rPr lang="en-US" sz="2400" i="1" dirty="0">
                <a:solidFill>
                  <a:srgbClr val="002060"/>
                </a:solidFill>
                <a:ea typeface="+mn-ea"/>
                <a:cs typeface="+mn-cs"/>
              </a:rPr>
              <a:t/>
            </a:r>
            <a:br>
              <a:rPr lang="en-US" sz="2400" i="1" dirty="0">
                <a:solidFill>
                  <a:srgbClr val="002060"/>
                </a:solidFill>
                <a:ea typeface="+mn-ea"/>
                <a:cs typeface="+mn-cs"/>
              </a:rPr>
            </a:br>
            <a:r>
              <a:rPr lang="en-US" sz="2400" i="1" dirty="0">
                <a:solidFill>
                  <a:srgbClr val="002060"/>
                </a:solidFill>
                <a:ea typeface="+mn-ea"/>
                <a:cs typeface="+mn-cs"/>
              </a:rPr>
              <a:t/>
            </a:r>
            <a:br>
              <a:rPr lang="en-US" sz="2400" i="1" dirty="0">
                <a:solidFill>
                  <a:srgbClr val="002060"/>
                </a:solidFill>
                <a:ea typeface="+mn-ea"/>
                <a:cs typeface="+mn-cs"/>
              </a:rPr>
            </a:br>
            <a:r>
              <a:rPr lang="en-US" sz="2400" i="1" dirty="0">
                <a:solidFill>
                  <a:srgbClr val="002060"/>
                </a:solidFill>
                <a:ea typeface="+mn-ea"/>
                <a:cs typeface="+mn-cs"/>
              </a:rPr>
              <a:t/>
            </a:r>
            <a:br>
              <a:rPr lang="en-US" sz="2400" i="1" dirty="0">
                <a:solidFill>
                  <a:srgbClr val="002060"/>
                </a:solidFill>
                <a:ea typeface="+mn-ea"/>
                <a:cs typeface="+mn-cs"/>
              </a:rPr>
            </a:br>
            <a:r>
              <a:rPr lang="en-US" sz="5300" i="1" dirty="0" smtClean="0">
                <a:solidFill>
                  <a:srgbClr val="CC3300"/>
                </a:solidFill>
                <a:ea typeface="+mn-ea"/>
                <a:cs typeface="+mn-cs"/>
              </a:rPr>
              <a:t>Professionalizing </a:t>
            </a:r>
            <a:r>
              <a:rPr lang="en-US" sz="5300" i="1" dirty="0" smtClean="0">
                <a:solidFill>
                  <a:srgbClr val="CC3300"/>
                </a:solidFill>
                <a:ea typeface="+mn-ea"/>
                <a:cs typeface="+mn-cs"/>
              </a:rPr>
              <a:t>the Workforce to Address Addiction Worldwide</a:t>
            </a:r>
            <a:endParaRPr lang="en-US" sz="5300" dirty="0">
              <a:solidFill>
                <a:srgbClr val="CC33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84" y="4796532"/>
            <a:ext cx="3436511" cy="1488799"/>
          </a:xfrm>
          <a:prstGeom prst="rect">
            <a:avLst/>
          </a:prstGeom>
          <a:effectLst/>
        </p:spPr>
      </p:pic>
      <p:sp>
        <p:nvSpPr>
          <p:cNvPr id="6" name="TextBox 5"/>
          <p:cNvSpPr txBox="1"/>
          <p:nvPr/>
        </p:nvSpPr>
        <p:spPr>
          <a:xfrm>
            <a:off x="616129" y="6276299"/>
            <a:ext cx="3773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Becky Vaughn, Director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989" y="20081"/>
            <a:ext cx="10575758" cy="4523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093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3136" y="44904"/>
            <a:ext cx="10377376" cy="6813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130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grayscl/>
          </a:blip>
          <a:stretch>
            <a:fillRect/>
          </a:stretch>
        </p:blipFill>
        <p:spPr>
          <a:xfrm>
            <a:off x="893136" y="44904"/>
            <a:ext cx="10377376" cy="6813096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09057" y="1126671"/>
            <a:ext cx="6221186" cy="2563586"/>
          </a:xfrm>
        </p:spPr>
        <p:txBody>
          <a:bodyPr/>
          <a:lstStyle/>
          <a:p>
            <a:pPr marL="0" indent="0">
              <a:buNone/>
            </a:pPr>
            <a:r>
              <a:rPr lang="en-US" sz="4400" b="1" dirty="0">
                <a:solidFill>
                  <a:srgbClr val="FFFF00"/>
                </a:solidFill>
              </a:rPr>
              <a:t>Stigma</a:t>
            </a:r>
          </a:p>
          <a:p>
            <a:pPr marL="0" indent="0">
              <a:buNone/>
            </a:pPr>
            <a:r>
              <a:rPr lang="en-US" sz="4400" b="1" dirty="0">
                <a:solidFill>
                  <a:srgbClr val="FFFF00"/>
                </a:solidFill>
              </a:rPr>
              <a:t>Cost of services</a:t>
            </a:r>
          </a:p>
          <a:p>
            <a:pPr marL="0" indent="0">
              <a:buNone/>
            </a:pPr>
            <a:r>
              <a:rPr lang="en-US" sz="4400" b="1" dirty="0">
                <a:solidFill>
                  <a:srgbClr val="FFFF00"/>
                </a:solidFill>
              </a:rPr>
              <a:t>Lack of services</a:t>
            </a:r>
          </a:p>
        </p:txBody>
      </p:sp>
    </p:spTree>
    <p:extLst>
      <p:ext uri="{BB962C8B-B14F-4D97-AF65-F5344CB8AC3E}">
        <p14:creationId xmlns:p14="http://schemas.microsoft.com/office/powerpoint/2010/main" val="2563843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grayscl/>
          </a:blip>
          <a:stretch>
            <a:fillRect/>
          </a:stretch>
        </p:blipFill>
        <p:spPr>
          <a:xfrm>
            <a:off x="893136" y="44904"/>
            <a:ext cx="10377376" cy="6813096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09057" y="1126671"/>
            <a:ext cx="6221186" cy="2563586"/>
          </a:xfrm>
        </p:spPr>
        <p:txBody>
          <a:bodyPr/>
          <a:lstStyle/>
          <a:p>
            <a:pPr marL="0" indent="0">
              <a:buNone/>
            </a:pPr>
            <a:r>
              <a:rPr lang="en-US" sz="4400" b="1" dirty="0">
                <a:solidFill>
                  <a:srgbClr val="FFFF00"/>
                </a:solidFill>
              </a:rPr>
              <a:t>Stigma</a:t>
            </a:r>
          </a:p>
          <a:p>
            <a:pPr marL="0" indent="0">
              <a:buNone/>
            </a:pPr>
            <a:r>
              <a:rPr lang="en-US" sz="4400" b="1" dirty="0">
                <a:solidFill>
                  <a:srgbClr val="FFFF00"/>
                </a:solidFill>
              </a:rPr>
              <a:t>Cost of services</a:t>
            </a:r>
          </a:p>
          <a:p>
            <a:pPr marL="0" indent="0">
              <a:buNone/>
            </a:pPr>
            <a:r>
              <a:rPr lang="en-US" sz="4400" b="1" dirty="0">
                <a:solidFill>
                  <a:srgbClr val="FFFF00"/>
                </a:solidFill>
              </a:rPr>
              <a:t>Lack of services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95154" y="4110304"/>
            <a:ext cx="99733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sz="8000" b="1" kern="0" dirty="0">
                <a:solidFill>
                  <a:srgbClr val="FFFF00"/>
                </a:solidFill>
                <a:latin typeface="Century Gothic" pitchFamily="34" charset="0"/>
              </a:rPr>
              <a:t>Workforce shortage</a:t>
            </a:r>
          </a:p>
        </p:txBody>
      </p:sp>
    </p:spTree>
    <p:extLst>
      <p:ext uri="{BB962C8B-B14F-4D97-AF65-F5344CB8AC3E}">
        <p14:creationId xmlns:p14="http://schemas.microsoft.com/office/powerpoint/2010/main" val="4037827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3206457" y="552553"/>
            <a:ext cx="5819789" cy="5618004"/>
            <a:chOff x="1682456" y="552553"/>
            <a:chExt cx="5819789" cy="5618004"/>
          </a:xfrm>
        </p:grpSpPr>
        <p:sp>
          <p:nvSpPr>
            <p:cNvPr id="11" name="Freeform 10"/>
            <p:cNvSpPr/>
            <p:nvPr/>
          </p:nvSpPr>
          <p:spPr>
            <a:xfrm>
              <a:off x="3743863" y="552553"/>
              <a:ext cx="1696975" cy="1696975"/>
            </a:xfrm>
            <a:custGeom>
              <a:avLst/>
              <a:gdLst>
                <a:gd name="connsiteX0" fmla="*/ 0 w 1696975"/>
                <a:gd name="connsiteY0" fmla="*/ 848488 h 1696975"/>
                <a:gd name="connsiteX1" fmla="*/ 848488 w 1696975"/>
                <a:gd name="connsiteY1" fmla="*/ 0 h 1696975"/>
                <a:gd name="connsiteX2" fmla="*/ 1696976 w 1696975"/>
                <a:gd name="connsiteY2" fmla="*/ 848488 h 1696975"/>
                <a:gd name="connsiteX3" fmla="*/ 848488 w 1696975"/>
                <a:gd name="connsiteY3" fmla="*/ 1696976 h 1696975"/>
                <a:gd name="connsiteX4" fmla="*/ 0 w 1696975"/>
                <a:gd name="connsiteY4" fmla="*/ 848488 h 169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96975" h="1696975">
                  <a:moveTo>
                    <a:pt x="0" y="848488"/>
                  </a:moveTo>
                  <a:cubicBezTo>
                    <a:pt x="0" y="379881"/>
                    <a:pt x="379881" y="0"/>
                    <a:pt x="848488" y="0"/>
                  </a:cubicBezTo>
                  <a:cubicBezTo>
                    <a:pt x="1317095" y="0"/>
                    <a:pt x="1696976" y="379881"/>
                    <a:pt x="1696976" y="848488"/>
                  </a:cubicBezTo>
                  <a:cubicBezTo>
                    <a:pt x="1696976" y="1317095"/>
                    <a:pt x="1317095" y="1696976"/>
                    <a:pt x="848488" y="1696976"/>
                  </a:cubicBezTo>
                  <a:cubicBezTo>
                    <a:pt x="379881" y="1696976"/>
                    <a:pt x="0" y="1317095"/>
                    <a:pt x="0" y="848488"/>
                  </a:cubicBez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73916" tIns="273916" rIns="273916" bIns="273916" numCol="1" spcCol="1270" anchor="ctr" anchorCtr="0">
              <a:noAutofit/>
            </a:bodyPr>
            <a:lstStyle/>
            <a:p>
              <a:pPr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dirty="0">
                  <a:solidFill>
                    <a:srgbClr val="FFFFFF"/>
                  </a:solidFill>
                </a:rPr>
                <a:t>Passion</a:t>
              </a:r>
            </a:p>
          </p:txBody>
        </p:sp>
        <p:sp>
          <p:nvSpPr>
            <p:cNvPr id="12" name="Freeform 11"/>
            <p:cNvSpPr/>
            <p:nvPr/>
          </p:nvSpPr>
          <p:spPr>
            <a:xfrm rot="2160000">
              <a:off x="5387195" y="1856023"/>
              <a:ext cx="451063" cy="572729"/>
            </a:xfrm>
            <a:custGeom>
              <a:avLst/>
              <a:gdLst>
                <a:gd name="connsiteX0" fmla="*/ 0 w 451063"/>
                <a:gd name="connsiteY0" fmla="*/ 114546 h 572729"/>
                <a:gd name="connsiteX1" fmla="*/ 225532 w 451063"/>
                <a:gd name="connsiteY1" fmla="*/ 114546 h 572729"/>
                <a:gd name="connsiteX2" fmla="*/ 225532 w 451063"/>
                <a:gd name="connsiteY2" fmla="*/ 0 h 572729"/>
                <a:gd name="connsiteX3" fmla="*/ 451063 w 451063"/>
                <a:gd name="connsiteY3" fmla="*/ 286365 h 572729"/>
                <a:gd name="connsiteX4" fmla="*/ 225532 w 451063"/>
                <a:gd name="connsiteY4" fmla="*/ 572729 h 572729"/>
                <a:gd name="connsiteX5" fmla="*/ 225532 w 451063"/>
                <a:gd name="connsiteY5" fmla="*/ 458183 h 572729"/>
                <a:gd name="connsiteX6" fmla="*/ 0 w 451063"/>
                <a:gd name="connsiteY6" fmla="*/ 458183 h 572729"/>
                <a:gd name="connsiteX7" fmla="*/ 0 w 451063"/>
                <a:gd name="connsiteY7" fmla="*/ 114546 h 572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063" h="572729">
                  <a:moveTo>
                    <a:pt x="0" y="114546"/>
                  </a:moveTo>
                  <a:lnTo>
                    <a:pt x="225532" y="114546"/>
                  </a:lnTo>
                  <a:lnTo>
                    <a:pt x="225532" y="0"/>
                  </a:lnTo>
                  <a:lnTo>
                    <a:pt x="451063" y="286365"/>
                  </a:lnTo>
                  <a:lnTo>
                    <a:pt x="225532" y="572729"/>
                  </a:lnTo>
                  <a:lnTo>
                    <a:pt x="225532" y="458183"/>
                  </a:lnTo>
                  <a:lnTo>
                    <a:pt x="0" y="458183"/>
                  </a:lnTo>
                  <a:lnTo>
                    <a:pt x="0" y="114546"/>
                  </a:lnTo>
                  <a:close/>
                </a:path>
              </a:pathLst>
            </a:custGeom>
          </p:spPr>
          <p:style>
            <a:lnRef idx="0">
              <a:schemeClr val="accent2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114545" rIns="135318" bIns="114546" numCol="1" spcCol="1270" anchor="ctr" anchorCtr="0">
              <a:noAutofit/>
            </a:bodyPr>
            <a:lstStyle/>
            <a:p>
              <a:pPr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600">
                <a:solidFill>
                  <a:srgbClr val="FFFFFF"/>
                </a:solidFill>
              </a:endParaRPr>
            </a:p>
          </p:txBody>
        </p:sp>
        <p:sp>
          <p:nvSpPr>
            <p:cNvPr id="13" name="Freeform 12"/>
            <p:cNvSpPr/>
            <p:nvPr/>
          </p:nvSpPr>
          <p:spPr>
            <a:xfrm>
              <a:off x="5805270" y="2050253"/>
              <a:ext cx="1696975" cy="1696975"/>
            </a:xfrm>
            <a:custGeom>
              <a:avLst/>
              <a:gdLst>
                <a:gd name="connsiteX0" fmla="*/ 0 w 1696975"/>
                <a:gd name="connsiteY0" fmla="*/ 848488 h 1696975"/>
                <a:gd name="connsiteX1" fmla="*/ 848488 w 1696975"/>
                <a:gd name="connsiteY1" fmla="*/ 0 h 1696975"/>
                <a:gd name="connsiteX2" fmla="*/ 1696976 w 1696975"/>
                <a:gd name="connsiteY2" fmla="*/ 848488 h 1696975"/>
                <a:gd name="connsiteX3" fmla="*/ 848488 w 1696975"/>
                <a:gd name="connsiteY3" fmla="*/ 1696976 h 1696975"/>
                <a:gd name="connsiteX4" fmla="*/ 0 w 1696975"/>
                <a:gd name="connsiteY4" fmla="*/ 848488 h 169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96975" h="1696975">
                  <a:moveTo>
                    <a:pt x="0" y="848488"/>
                  </a:moveTo>
                  <a:cubicBezTo>
                    <a:pt x="0" y="379881"/>
                    <a:pt x="379881" y="0"/>
                    <a:pt x="848488" y="0"/>
                  </a:cubicBezTo>
                  <a:cubicBezTo>
                    <a:pt x="1317095" y="0"/>
                    <a:pt x="1696976" y="379881"/>
                    <a:pt x="1696976" y="848488"/>
                  </a:cubicBezTo>
                  <a:cubicBezTo>
                    <a:pt x="1696976" y="1317095"/>
                    <a:pt x="1317095" y="1696976"/>
                    <a:pt x="848488" y="1696976"/>
                  </a:cubicBezTo>
                  <a:cubicBezTo>
                    <a:pt x="379881" y="1696976"/>
                    <a:pt x="0" y="1317095"/>
                    <a:pt x="0" y="848488"/>
                  </a:cubicBez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73916" tIns="273916" rIns="273916" bIns="273916" numCol="1" spcCol="1270" anchor="ctr" anchorCtr="0">
              <a:noAutofit/>
            </a:bodyPr>
            <a:lstStyle/>
            <a:p>
              <a:pPr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dirty="0">
                  <a:solidFill>
                    <a:srgbClr val="FFFFFF"/>
                  </a:solidFill>
                </a:rPr>
                <a:t>Education</a:t>
              </a:r>
            </a:p>
          </p:txBody>
        </p:sp>
        <p:sp>
          <p:nvSpPr>
            <p:cNvPr id="14" name="Freeform 13"/>
            <p:cNvSpPr/>
            <p:nvPr/>
          </p:nvSpPr>
          <p:spPr>
            <a:xfrm rot="17280000">
              <a:off x="6038477" y="3811900"/>
              <a:ext cx="451064" cy="572729"/>
            </a:xfrm>
            <a:custGeom>
              <a:avLst/>
              <a:gdLst>
                <a:gd name="connsiteX0" fmla="*/ 0 w 451063"/>
                <a:gd name="connsiteY0" fmla="*/ 114546 h 572729"/>
                <a:gd name="connsiteX1" fmla="*/ 225532 w 451063"/>
                <a:gd name="connsiteY1" fmla="*/ 114546 h 572729"/>
                <a:gd name="connsiteX2" fmla="*/ 225532 w 451063"/>
                <a:gd name="connsiteY2" fmla="*/ 0 h 572729"/>
                <a:gd name="connsiteX3" fmla="*/ 451063 w 451063"/>
                <a:gd name="connsiteY3" fmla="*/ 286365 h 572729"/>
                <a:gd name="connsiteX4" fmla="*/ 225532 w 451063"/>
                <a:gd name="connsiteY4" fmla="*/ 572729 h 572729"/>
                <a:gd name="connsiteX5" fmla="*/ 225532 w 451063"/>
                <a:gd name="connsiteY5" fmla="*/ 458183 h 572729"/>
                <a:gd name="connsiteX6" fmla="*/ 0 w 451063"/>
                <a:gd name="connsiteY6" fmla="*/ 458183 h 572729"/>
                <a:gd name="connsiteX7" fmla="*/ 0 w 451063"/>
                <a:gd name="connsiteY7" fmla="*/ 114546 h 572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063" h="572729">
                  <a:moveTo>
                    <a:pt x="451063" y="458183"/>
                  </a:moveTo>
                  <a:lnTo>
                    <a:pt x="225531" y="458183"/>
                  </a:lnTo>
                  <a:lnTo>
                    <a:pt x="225531" y="572729"/>
                  </a:lnTo>
                  <a:lnTo>
                    <a:pt x="0" y="286364"/>
                  </a:lnTo>
                  <a:lnTo>
                    <a:pt x="225531" y="0"/>
                  </a:lnTo>
                  <a:lnTo>
                    <a:pt x="225531" y="114546"/>
                  </a:lnTo>
                  <a:lnTo>
                    <a:pt x="451063" y="114546"/>
                  </a:lnTo>
                  <a:lnTo>
                    <a:pt x="451063" y="458183"/>
                  </a:lnTo>
                  <a:close/>
                </a:path>
              </a:pathLst>
            </a:custGeom>
          </p:spPr>
          <p:style>
            <a:lnRef idx="0">
              <a:schemeClr val="accent2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35318" tIns="114544" rIns="1" bIns="114547" numCol="1" spcCol="1270" anchor="ctr" anchorCtr="0">
              <a:noAutofit/>
            </a:bodyPr>
            <a:lstStyle/>
            <a:p>
              <a:pPr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600">
                <a:solidFill>
                  <a:srgbClr val="FFFFFF"/>
                </a:solidFill>
              </a:endParaRPr>
            </a:p>
          </p:txBody>
        </p:sp>
        <p:sp>
          <p:nvSpPr>
            <p:cNvPr id="15" name="Freeform 14"/>
            <p:cNvSpPr/>
            <p:nvPr/>
          </p:nvSpPr>
          <p:spPr>
            <a:xfrm>
              <a:off x="5017883" y="4473582"/>
              <a:ext cx="1696975" cy="1696975"/>
            </a:xfrm>
            <a:custGeom>
              <a:avLst/>
              <a:gdLst>
                <a:gd name="connsiteX0" fmla="*/ 0 w 1696975"/>
                <a:gd name="connsiteY0" fmla="*/ 848488 h 1696975"/>
                <a:gd name="connsiteX1" fmla="*/ 848488 w 1696975"/>
                <a:gd name="connsiteY1" fmla="*/ 0 h 1696975"/>
                <a:gd name="connsiteX2" fmla="*/ 1696976 w 1696975"/>
                <a:gd name="connsiteY2" fmla="*/ 848488 h 1696975"/>
                <a:gd name="connsiteX3" fmla="*/ 848488 w 1696975"/>
                <a:gd name="connsiteY3" fmla="*/ 1696976 h 1696975"/>
                <a:gd name="connsiteX4" fmla="*/ 0 w 1696975"/>
                <a:gd name="connsiteY4" fmla="*/ 848488 h 169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96975" h="1696975">
                  <a:moveTo>
                    <a:pt x="0" y="848488"/>
                  </a:moveTo>
                  <a:cubicBezTo>
                    <a:pt x="0" y="379881"/>
                    <a:pt x="379881" y="0"/>
                    <a:pt x="848488" y="0"/>
                  </a:cubicBezTo>
                  <a:cubicBezTo>
                    <a:pt x="1317095" y="0"/>
                    <a:pt x="1696976" y="379881"/>
                    <a:pt x="1696976" y="848488"/>
                  </a:cubicBezTo>
                  <a:cubicBezTo>
                    <a:pt x="1696976" y="1317095"/>
                    <a:pt x="1317095" y="1696976"/>
                    <a:pt x="848488" y="1696976"/>
                  </a:cubicBezTo>
                  <a:cubicBezTo>
                    <a:pt x="379881" y="1696976"/>
                    <a:pt x="0" y="1317095"/>
                    <a:pt x="0" y="848488"/>
                  </a:cubicBez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73916" tIns="273916" rIns="273916" bIns="273916" numCol="1" spcCol="1270" anchor="ctr" anchorCtr="0">
              <a:noAutofit/>
            </a:bodyPr>
            <a:lstStyle/>
            <a:p>
              <a:pPr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dirty="0">
                  <a:solidFill>
                    <a:srgbClr val="FFFFFF"/>
                  </a:solidFill>
                </a:rPr>
                <a:t>Practice</a:t>
              </a:r>
            </a:p>
          </p:txBody>
        </p:sp>
        <p:sp>
          <p:nvSpPr>
            <p:cNvPr id="16" name="Freeform 15"/>
            <p:cNvSpPr/>
            <p:nvPr/>
          </p:nvSpPr>
          <p:spPr>
            <a:xfrm rot="21600000">
              <a:off x="4379585" y="5035704"/>
              <a:ext cx="451063" cy="572730"/>
            </a:xfrm>
            <a:custGeom>
              <a:avLst/>
              <a:gdLst>
                <a:gd name="connsiteX0" fmla="*/ 0 w 451063"/>
                <a:gd name="connsiteY0" fmla="*/ 114546 h 572729"/>
                <a:gd name="connsiteX1" fmla="*/ 225532 w 451063"/>
                <a:gd name="connsiteY1" fmla="*/ 114546 h 572729"/>
                <a:gd name="connsiteX2" fmla="*/ 225532 w 451063"/>
                <a:gd name="connsiteY2" fmla="*/ 0 h 572729"/>
                <a:gd name="connsiteX3" fmla="*/ 451063 w 451063"/>
                <a:gd name="connsiteY3" fmla="*/ 286365 h 572729"/>
                <a:gd name="connsiteX4" fmla="*/ 225532 w 451063"/>
                <a:gd name="connsiteY4" fmla="*/ 572729 h 572729"/>
                <a:gd name="connsiteX5" fmla="*/ 225532 w 451063"/>
                <a:gd name="connsiteY5" fmla="*/ 458183 h 572729"/>
                <a:gd name="connsiteX6" fmla="*/ 0 w 451063"/>
                <a:gd name="connsiteY6" fmla="*/ 458183 h 572729"/>
                <a:gd name="connsiteX7" fmla="*/ 0 w 451063"/>
                <a:gd name="connsiteY7" fmla="*/ 114546 h 572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063" h="572729">
                  <a:moveTo>
                    <a:pt x="451063" y="458183"/>
                  </a:moveTo>
                  <a:lnTo>
                    <a:pt x="225531" y="458183"/>
                  </a:lnTo>
                  <a:lnTo>
                    <a:pt x="225531" y="572729"/>
                  </a:lnTo>
                  <a:lnTo>
                    <a:pt x="0" y="286364"/>
                  </a:lnTo>
                  <a:lnTo>
                    <a:pt x="225531" y="0"/>
                  </a:lnTo>
                  <a:lnTo>
                    <a:pt x="225531" y="114546"/>
                  </a:lnTo>
                  <a:lnTo>
                    <a:pt x="451063" y="114546"/>
                  </a:lnTo>
                  <a:lnTo>
                    <a:pt x="451063" y="458183"/>
                  </a:lnTo>
                  <a:close/>
                </a:path>
              </a:pathLst>
            </a:custGeom>
          </p:spPr>
          <p:style>
            <a:lnRef idx="0">
              <a:schemeClr val="accent2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35319" tIns="114547" rIns="0" bIns="114546" numCol="1" spcCol="1270" anchor="ctr" anchorCtr="0">
              <a:noAutofit/>
            </a:bodyPr>
            <a:lstStyle/>
            <a:p>
              <a:pPr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600">
                <a:solidFill>
                  <a:srgbClr val="FFFFFF"/>
                </a:solidFill>
              </a:endParaRPr>
            </a:p>
          </p:txBody>
        </p:sp>
        <p:sp>
          <p:nvSpPr>
            <p:cNvPr id="17" name="Freeform 16"/>
            <p:cNvSpPr/>
            <p:nvPr/>
          </p:nvSpPr>
          <p:spPr>
            <a:xfrm>
              <a:off x="2469844" y="4473582"/>
              <a:ext cx="1696975" cy="1696975"/>
            </a:xfrm>
            <a:custGeom>
              <a:avLst/>
              <a:gdLst>
                <a:gd name="connsiteX0" fmla="*/ 0 w 1696975"/>
                <a:gd name="connsiteY0" fmla="*/ 848488 h 1696975"/>
                <a:gd name="connsiteX1" fmla="*/ 848488 w 1696975"/>
                <a:gd name="connsiteY1" fmla="*/ 0 h 1696975"/>
                <a:gd name="connsiteX2" fmla="*/ 1696976 w 1696975"/>
                <a:gd name="connsiteY2" fmla="*/ 848488 h 1696975"/>
                <a:gd name="connsiteX3" fmla="*/ 848488 w 1696975"/>
                <a:gd name="connsiteY3" fmla="*/ 1696976 h 1696975"/>
                <a:gd name="connsiteX4" fmla="*/ 0 w 1696975"/>
                <a:gd name="connsiteY4" fmla="*/ 848488 h 169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96975" h="1696975">
                  <a:moveTo>
                    <a:pt x="0" y="848488"/>
                  </a:moveTo>
                  <a:cubicBezTo>
                    <a:pt x="0" y="379881"/>
                    <a:pt x="379881" y="0"/>
                    <a:pt x="848488" y="0"/>
                  </a:cubicBezTo>
                  <a:cubicBezTo>
                    <a:pt x="1317095" y="0"/>
                    <a:pt x="1696976" y="379881"/>
                    <a:pt x="1696976" y="848488"/>
                  </a:cubicBezTo>
                  <a:cubicBezTo>
                    <a:pt x="1696976" y="1317095"/>
                    <a:pt x="1317095" y="1696976"/>
                    <a:pt x="848488" y="1696976"/>
                  </a:cubicBezTo>
                  <a:cubicBezTo>
                    <a:pt x="379881" y="1696976"/>
                    <a:pt x="0" y="1317095"/>
                    <a:pt x="0" y="848488"/>
                  </a:cubicBez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73916" tIns="273916" rIns="273916" bIns="273916" numCol="1" spcCol="1270" anchor="ctr" anchorCtr="0">
              <a:noAutofit/>
            </a:bodyPr>
            <a:lstStyle/>
            <a:p>
              <a:pPr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dirty="0">
                  <a:solidFill>
                    <a:srgbClr val="FFFFFF"/>
                  </a:solidFill>
                </a:rPr>
                <a:t>Exam </a:t>
              </a:r>
            </a:p>
          </p:txBody>
        </p:sp>
        <p:sp>
          <p:nvSpPr>
            <p:cNvPr id="18" name="Freeform 17"/>
            <p:cNvSpPr/>
            <p:nvPr/>
          </p:nvSpPr>
          <p:spPr>
            <a:xfrm rot="25920000">
              <a:off x="2703051" y="3836181"/>
              <a:ext cx="451064" cy="572730"/>
            </a:xfrm>
            <a:custGeom>
              <a:avLst/>
              <a:gdLst>
                <a:gd name="connsiteX0" fmla="*/ 0 w 451063"/>
                <a:gd name="connsiteY0" fmla="*/ 114546 h 572729"/>
                <a:gd name="connsiteX1" fmla="*/ 225532 w 451063"/>
                <a:gd name="connsiteY1" fmla="*/ 114546 h 572729"/>
                <a:gd name="connsiteX2" fmla="*/ 225532 w 451063"/>
                <a:gd name="connsiteY2" fmla="*/ 0 h 572729"/>
                <a:gd name="connsiteX3" fmla="*/ 451063 w 451063"/>
                <a:gd name="connsiteY3" fmla="*/ 286365 h 572729"/>
                <a:gd name="connsiteX4" fmla="*/ 225532 w 451063"/>
                <a:gd name="connsiteY4" fmla="*/ 572729 h 572729"/>
                <a:gd name="connsiteX5" fmla="*/ 225532 w 451063"/>
                <a:gd name="connsiteY5" fmla="*/ 458183 h 572729"/>
                <a:gd name="connsiteX6" fmla="*/ 0 w 451063"/>
                <a:gd name="connsiteY6" fmla="*/ 458183 h 572729"/>
                <a:gd name="connsiteX7" fmla="*/ 0 w 451063"/>
                <a:gd name="connsiteY7" fmla="*/ 114546 h 572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063" h="572729">
                  <a:moveTo>
                    <a:pt x="451063" y="458183"/>
                  </a:moveTo>
                  <a:lnTo>
                    <a:pt x="225531" y="458183"/>
                  </a:lnTo>
                  <a:lnTo>
                    <a:pt x="225531" y="572729"/>
                  </a:lnTo>
                  <a:lnTo>
                    <a:pt x="0" y="286364"/>
                  </a:lnTo>
                  <a:lnTo>
                    <a:pt x="225531" y="0"/>
                  </a:lnTo>
                  <a:lnTo>
                    <a:pt x="225531" y="114546"/>
                  </a:lnTo>
                  <a:lnTo>
                    <a:pt x="451063" y="114546"/>
                  </a:lnTo>
                  <a:lnTo>
                    <a:pt x="451063" y="458183"/>
                  </a:lnTo>
                  <a:close/>
                </a:path>
              </a:pathLst>
            </a:custGeom>
          </p:spPr>
          <p:style>
            <a:lnRef idx="0">
              <a:schemeClr val="accent2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35319" tIns="114547" rIns="0" bIns="114545" numCol="1" spcCol="1270" anchor="ctr" anchorCtr="0">
              <a:noAutofit/>
            </a:bodyPr>
            <a:lstStyle/>
            <a:p>
              <a:pPr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600">
                <a:solidFill>
                  <a:srgbClr val="FFFFFF"/>
                </a:solidFill>
              </a:endParaRPr>
            </a:p>
          </p:txBody>
        </p:sp>
        <p:sp>
          <p:nvSpPr>
            <p:cNvPr id="19" name="Freeform 18"/>
            <p:cNvSpPr/>
            <p:nvPr/>
          </p:nvSpPr>
          <p:spPr>
            <a:xfrm>
              <a:off x="1682456" y="2050253"/>
              <a:ext cx="1696975" cy="1696975"/>
            </a:xfrm>
            <a:custGeom>
              <a:avLst/>
              <a:gdLst>
                <a:gd name="connsiteX0" fmla="*/ 0 w 1696975"/>
                <a:gd name="connsiteY0" fmla="*/ 848488 h 1696975"/>
                <a:gd name="connsiteX1" fmla="*/ 848488 w 1696975"/>
                <a:gd name="connsiteY1" fmla="*/ 0 h 1696975"/>
                <a:gd name="connsiteX2" fmla="*/ 1696976 w 1696975"/>
                <a:gd name="connsiteY2" fmla="*/ 848488 h 1696975"/>
                <a:gd name="connsiteX3" fmla="*/ 848488 w 1696975"/>
                <a:gd name="connsiteY3" fmla="*/ 1696976 h 1696975"/>
                <a:gd name="connsiteX4" fmla="*/ 0 w 1696975"/>
                <a:gd name="connsiteY4" fmla="*/ 848488 h 169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96975" h="1696975">
                  <a:moveTo>
                    <a:pt x="0" y="848488"/>
                  </a:moveTo>
                  <a:cubicBezTo>
                    <a:pt x="0" y="379881"/>
                    <a:pt x="379881" y="0"/>
                    <a:pt x="848488" y="0"/>
                  </a:cubicBezTo>
                  <a:cubicBezTo>
                    <a:pt x="1317095" y="0"/>
                    <a:pt x="1696976" y="379881"/>
                    <a:pt x="1696976" y="848488"/>
                  </a:cubicBezTo>
                  <a:cubicBezTo>
                    <a:pt x="1696976" y="1317095"/>
                    <a:pt x="1317095" y="1696976"/>
                    <a:pt x="848488" y="1696976"/>
                  </a:cubicBezTo>
                  <a:cubicBezTo>
                    <a:pt x="379881" y="1696976"/>
                    <a:pt x="0" y="1317095"/>
                    <a:pt x="0" y="848488"/>
                  </a:cubicBez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73916" tIns="273916" rIns="273916" bIns="273916" numCol="1" spcCol="1270" anchor="ctr" anchorCtr="0">
              <a:noAutofit/>
            </a:bodyPr>
            <a:lstStyle/>
            <a:p>
              <a:pPr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dirty="0">
                  <a:solidFill>
                    <a:srgbClr val="FFFFFF"/>
                  </a:solidFill>
                </a:rPr>
                <a:t>Practice</a:t>
              </a:r>
            </a:p>
          </p:txBody>
        </p:sp>
        <p:sp>
          <p:nvSpPr>
            <p:cNvPr id="20" name="Freeform 19"/>
            <p:cNvSpPr/>
            <p:nvPr/>
          </p:nvSpPr>
          <p:spPr>
            <a:xfrm rot="19440000">
              <a:off x="3325788" y="1871030"/>
              <a:ext cx="451063" cy="572729"/>
            </a:xfrm>
            <a:custGeom>
              <a:avLst/>
              <a:gdLst>
                <a:gd name="connsiteX0" fmla="*/ 0 w 451063"/>
                <a:gd name="connsiteY0" fmla="*/ 114546 h 572729"/>
                <a:gd name="connsiteX1" fmla="*/ 225532 w 451063"/>
                <a:gd name="connsiteY1" fmla="*/ 114546 h 572729"/>
                <a:gd name="connsiteX2" fmla="*/ 225532 w 451063"/>
                <a:gd name="connsiteY2" fmla="*/ 0 h 572729"/>
                <a:gd name="connsiteX3" fmla="*/ 451063 w 451063"/>
                <a:gd name="connsiteY3" fmla="*/ 286365 h 572729"/>
                <a:gd name="connsiteX4" fmla="*/ 225532 w 451063"/>
                <a:gd name="connsiteY4" fmla="*/ 572729 h 572729"/>
                <a:gd name="connsiteX5" fmla="*/ 225532 w 451063"/>
                <a:gd name="connsiteY5" fmla="*/ 458183 h 572729"/>
                <a:gd name="connsiteX6" fmla="*/ 0 w 451063"/>
                <a:gd name="connsiteY6" fmla="*/ 458183 h 572729"/>
                <a:gd name="connsiteX7" fmla="*/ 0 w 451063"/>
                <a:gd name="connsiteY7" fmla="*/ 114546 h 572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063" h="572729">
                  <a:moveTo>
                    <a:pt x="0" y="114546"/>
                  </a:moveTo>
                  <a:lnTo>
                    <a:pt x="225532" y="114546"/>
                  </a:lnTo>
                  <a:lnTo>
                    <a:pt x="225532" y="0"/>
                  </a:lnTo>
                  <a:lnTo>
                    <a:pt x="451063" y="286365"/>
                  </a:lnTo>
                  <a:lnTo>
                    <a:pt x="225532" y="572729"/>
                  </a:lnTo>
                  <a:lnTo>
                    <a:pt x="225532" y="458183"/>
                  </a:lnTo>
                  <a:lnTo>
                    <a:pt x="0" y="458183"/>
                  </a:lnTo>
                  <a:lnTo>
                    <a:pt x="0" y="114546"/>
                  </a:lnTo>
                  <a:close/>
                </a:path>
              </a:pathLst>
            </a:custGeom>
          </p:spPr>
          <p:style>
            <a:lnRef idx="0">
              <a:schemeClr val="accent2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-1" tIns="114546" rIns="135319" bIns="114545" numCol="1" spcCol="1270" anchor="ctr" anchorCtr="0">
              <a:noAutofit/>
            </a:bodyPr>
            <a:lstStyle/>
            <a:p>
              <a:pPr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600">
                <a:solidFill>
                  <a:srgbClr val="FFFFFF"/>
                </a:solidFill>
              </a:endParaRPr>
            </a:p>
          </p:txBody>
        </p:sp>
      </p:grpSp>
      <p:sp>
        <p:nvSpPr>
          <p:cNvPr id="2" name="Oval 1"/>
          <p:cNvSpPr/>
          <p:nvPr/>
        </p:nvSpPr>
        <p:spPr bwMode="auto">
          <a:xfrm>
            <a:off x="5252615" y="550913"/>
            <a:ext cx="1749056" cy="1690577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2135" y="2050253"/>
            <a:ext cx="1761897" cy="1707028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 bwMode="auto">
          <a:xfrm>
            <a:off x="6532067" y="4481624"/>
            <a:ext cx="1749056" cy="1690577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3969620" y="4481623"/>
            <a:ext cx="1749056" cy="1690577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3168984" y="2059808"/>
            <a:ext cx="1749056" cy="1690577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4"/>
          <a:srcRect l="33260" t="4599" r="11160" b="18200"/>
          <a:stretch/>
        </p:blipFill>
        <p:spPr>
          <a:xfrm>
            <a:off x="4901348" y="2514667"/>
            <a:ext cx="2395538" cy="1838325"/>
          </a:xfrm>
          <a:prstGeom prst="hexagon">
            <a:avLst/>
          </a:prstGeom>
        </p:spPr>
      </p:pic>
    </p:spTree>
    <p:extLst>
      <p:ext uri="{BB962C8B-B14F-4D97-AF65-F5344CB8AC3E}">
        <p14:creationId xmlns:p14="http://schemas.microsoft.com/office/powerpoint/2010/main" val="3349185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8230" y="-179616"/>
            <a:ext cx="10755539" cy="703761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71599" y="5910944"/>
            <a:ext cx="15185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mtClean="0">
                <a:solidFill>
                  <a:srgbClr val="FF0000"/>
                </a:solidFill>
              </a:rPr>
              <a:t>UPC</a:t>
            </a:r>
            <a:endParaRPr lang="en-US" sz="4800" b="1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08072" y="5910942"/>
            <a:ext cx="15185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mtClean="0">
                <a:solidFill>
                  <a:srgbClr val="FF0000"/>
                </a:solidFill>
              </a:rPr>
              <a:t>UTC</a:t>
            </a:r>
            <a:endParaRPr lang="en-US" sz="4800" b="1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840435" y="5910941"/>
            <a:ext cx="15185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mtClean="0">
                <a:solidFill>
                  <a:srgbClr val="FF0000"/>
                </a:solidFill>
              </a:rPr>
              <a:t>URC</a:t>
            </a:r>
            <a:endParaRPr lang="en-US" sz="48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1522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8483600" cy="605971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79400" y="579294"/>
            <a:ext cx="7924800" cy="4875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Women’s Intervention for Substance Exposure (WISE)</a:t>
            </a:r>
          </a:p>
        </p:txBody>
      </p:sp>
    </p:spTree>
    <p:extLst>
      <p:ext uri="{BB962C8B-B14F-4D97-AF65-F5344CB8AC3E}">
        <p14:creationId xmlns:p14="http://schemas.microsoft.com/office/powerpoint/2010/main" val="1844637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23733" y="631727"/>
            <a:ext cx="8568267" cy="622627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263608" y="1066800"/>
            <a:ext cx="7725192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solidFill>
                  <a:srgbClr val="FFFF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Child Intervention for Living Drug-Free (</a:t>
            </a:r>
            <a:r>
              <a:rPr lang="en-US" sz="2800" dirty="0" smtClean="0">
                <a:solidFill>
                  <a:srgbClr val="FFFF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CHILD)</a:t>
            </a:r>
            <a:r>
              <a:rPr lang="en-US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1600" dirty="0">
              <a:solidFill>
                <a:srgbClr val="00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957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1717104" y="550912"/>
          <a:ext cx="8798497" cy="56212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Oval 6"/>
          <p:cNvSpPr/>
          <p:nvPr/>
        </p:nvSpPr>
        <p:spPr bwMode="auto">
          <a:xfrm>
            <a:off x="6532067" y="4481624"/>
            <a:ext cx="1749056" cy="1690577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3969620" y="4481623"/>
            <a:ext cx="1749056" cy="1690577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3168984" y="2059808"/>
            <a:ext cx="1749056" cy="1690577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/>
          <a:srcRect l="33260" t="4599" r="11160" b="18200"/>
          <a:stretch/>
        </p:blipFill>
        <p:spPr>
          <a:xfrm>
            <a:off x="4901348" y="2514667"/>
            <a:ext cx="2395538" cy="1838325"/>
          </a:xfrm>
          <a:prstGeom prst="hexagon">
            <a:avLst/>
          </a:prstGeom>
        </p:spPr>
      </p:pic>
    </p:spTree>
    <p:extLst>
      <p:ext uri="{BB962C8B-B14F-4D97-AF65-F5344CB8AC3E}">
        <p14:creationId xmlns:p14="http://schemas.microsoft.com/office/powerpoint/2010/main" val="2338652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1717104" y="550912"/>
          <a:ext cx="8798497" cy="56212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Oval 7"/>
          <p:cNvSpPr/>
          <p:nvPr/>
        </p:nvSpPr>
        <p:spPr bwMode="auto">
          <a:xfrm>
            <a:off x="3969620" y="4481623"/>
            <a:ext cx="1749056" cy="1690577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3168984" y="2059808"/>
            <a:ext cx="1749056" cy="1690577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/>
          <a:srcRect l="33260" t="4599" r="11160" b="18200"/>
          <a:stretch/>
        </p:blipFill>
        <p:spPr>
          <a:xfrm>
            <a:off x="4901348" y="2514667"/>
            <a:ext cx="2395538" cy="1838325"/>
          </a:xfrm>
          <a:prstGeom prst="hexagon">
            <a:avLst/>
          </a:prstGeom>
        </p:spPr>
      </p:pic>
    </p:spTree>
    <p:extLst>
      <p:ext uri="{BB962C8B-B14F-4D97-AF65-F5344CB8AC3E}">
        <p14:creationId xmlns:p14="http://schemas.microsoft.com/office/powerpoint/2010/main" val="3048056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52618">
            <a:off x="4942114" y="1776136"/>
            <a:ext cx="6858000" cy="4572000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 rot="21273139">
            <a:off x="1749324" y="446315"/>
            <a:ext cx="6203372" cy="38011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4350" y="4152900"/>
            <a:ext cx="4171060" cy="2808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129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436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458" y="0"/>
            <a:ext cx="10209002" cy="7664753"/>
          </a:xfrm>
        </p:spPr>
      </p:pic>
    </p:spTree>
    <p:extLst>
      <p:ext uri="{BB962C8B-B14F-4D97-AF65-F5344CB8AC3E}">
        <p14:creationId xmlns:p14="http://schemas.microsoft.com/office/powerpoint/2010/main" val="3735675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9" y="0"/>
            <a:ext cx="9144000" cy="798576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 rot="16200000">
            <a:off x="-2042095" y="2040775"/>
            <a:ext cx="8303491" cy="1229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rgbClr val="000000"/>
                </a:solidFill>
              </a:rPr>
              <a:t>Setting the Bar</a:t>
            </a:r>
          </a:p>
        </p:txBody>
      </p:sp>
    </p:spTree>
    <p:extLst>
      <p:ext uri="{BB962C8B-B14F-4D97-AF65-F5344CB8AC3E}">
        <p14:creationId xmlns:p14="http://schemas.microsoft.com/office/powerpoint/2010/main" val="3102755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1717104" y="550912"/>
          <a:ext cx="8798497" cy="56212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Oval 8"/>
          <p:cNvSpPr/>
          <p:nvPr/>
        </p:nvSpPr>
        <p:spPr bwMode="auto">
          <a:xfrm>
            <a:off x="3168984" y="2059808"/>
            <a:ext cx="1749056" cy="1690577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/>
          <a:srcRect l="33260" t="4599" r="11160" b="18200"/>
          <a:stretch/>
        </p:blipFill>
        <p:spPr>
          <a:xfrm>
            <a:off x="4901348" y="2514667"/>
            <a:ext cx="2395538" cy="1838325"/>
          </a:xfrm>
          <a:prstGeom prst="hexagon">
            <a:avLst/>
          </a:prstGeom>
        </p:spPr>
      </p:pic>
    </p:spTree>
    <p:extLst>
      <p:ext uri="{BB962C8B-B14F-4D97-AF65-F5344CB8AC3E}">
        <p14:creationId xmlns:p14="http://schemas.microsoft.com/office/powerpoint/2010/main" val="1795418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476" y="228599"/>
            <a:ext cx="9883010" cy="6583605"/>
          </a:xfrm>
        </p:spPr>
      </p:pic>
    </p:spTree>
    <p:extLst>
      <p:ext uri="{BB962C8B-B14F-4D97-AF65-F5344CB8AC3E}">
        <p14:creationId xmlns:p14="http://schemas.microsoft.com/office/powerpoint/2010/main" val="2883056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874"/>
            <a:ext cx="12062722" cy="6557057"/>
          </a:xfrm>
        </p:spPr>
      </p:pic>
      <p:sp>
        <p:nvSpPr>
          <p:cNvPr id="5" name="TextBox 4"/>
          <p:cNvSpPr txBox="1"/>
          <p:nvPr/>
        </p:nvSpPr>
        <p:spPr>
          <a:xfrm>
            <a:off x="3889829" y="5829645"/>
            <a:ext cx="1335315" cy="110799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6600" dirty="0" smtClean="0">
                <a:solidFill>
                  <a:srgbClr val="CC33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64</a:t>
            </a:r>
            <a:endParaRPr lang="en-US" sz="6600" dirty="0">
              <a:solidFill>
                <a:srgbClr val="CC330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b="19364"/>
          <a:stretch/>
        </p:blipFill>
        <p:spPr>
          <a:xfrm>
            <a:off x="459468" y="3746389"/>
            <a:ext cx="2419350" cy="152074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95086" y="4932997"/>
            <a:ext cx="18578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solidFill>
                  <a:srgbClr val="CC3300"/>
                </a:solidFill>
                <a:latin typeface="Arial Black" panose="020B0A04020102020204" pitchFamily="34" charset="0"/>
              </a:rPr>
              <a:t>69%</a:t>
            </a:r>
            <a:endParaRPr lang="en-US" sz="5400" dirty="0">
              <a:solidFill>
                <a:srgbClr val="CC3300"/>
              </a:solidFill>
              <a:latin typeface="Arial Black" panose="020B0A04020102020204" pitchFamily="34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10943772" y="2080022"/>
            <a:ext cx="232228" cy="275772"/>
          </a:xfrm>
          <a:prstGeom prst="ellipse">
            <a:avLst/>
          </a:prstGeom>
          <a:gradFill flip="none" rotWithShape="1">
            <a:gsLst>
              <a:gs pos="0">
                <a:srgbClr val="CC6600">
                  <a:tint val="66000"/>
                  <a:satMod val="160000"/>
                </a:srgbClr>
              </a:gs>
              <a:gs pos="11000">
                <a:srgbClr val="CC6600">
                  <a:alpha val="42000"/>
                </a:srgbClr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solidFill>
              <a:srgbClr val="CC66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9527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1717104" y="550912"/>
          <a:ext cx="8798497" cy="56212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Oval 2"/>
          <p:cNvSpPr/>
          <p:nvPr/>
        </p:nvSpPr>
        <p:spPr bwMode="auto">
          <a:xfrm>
            <a:off x="3146324" y="1986117"/>
            <a:ext cx="1887793" cy="1946787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5547" y="2105331"/>
            <a:ext cx="2821924" cy="2564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196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3206457" y="552553"/>
            <a:ext cx="5819789" cy="5618004"/>
            <a:chOff x="1682456" y="552553"/>
            <a:chExt cx="5819789" cy="5618004"/>
          </a:xfrm>
        </p:grpSpPr>
        <p:sp>
          <p:nvSpPr>
            <p:cNvPr id="11" name="Freeform 10"/>
            <p:cNvSpPr/>
            <p:nvPr/>
          </p:nvSpPr>
          <p:spPr>
            <a:xfrm>
              <a:off x="3743863" y="552553"/>
              <a:ext cx="1696975" cy="1696975"/>
            </a:xfrm>
            <a:custGeom>
              <a:avLst/>
              <a:gdLst>
                <a:gd name="connsiteX0" fmla="*/ 0 w 1696975"/>
                <a:gd name="connsiteY0" fmla="*/ 848488 h 1696975"/>
                <a:gd name="connsiteX1" fmla="*/ 848488 w 1696975"/>
                <a:gd name="connsiteY1" fmla="*/ 0 h 1696975"/>
                <a:gd name="connsiteX2" fmla="*/ 1696976 w 1696975"/>
                <a:gd name="connsiteY2" fmla="*/ 848488 h 1696975"/>
                <a:gd name="connsiteX3" fmla="*/ 848488 w 1696975"/>
                <a:gd name="connsiteY3" fmla="*/ 1696976 h 1696975"/>
                <a:gd name="connsiteX4" fmla="*/ 0 w 1696975"/>
                <a:gd name="connsiteY4" fmla="*/ 848488 h 169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96975" h="1696975">
                  <a:moveTo>
                    <a:pt x="0" y="848488"/>
                  </a:moveTo>
                  <a:cubicBezTo>
                    <a:pt x="0" y="379881"/>
                    <a:pt x="379881" y="0"/>
                    <a:pt x="848488" y="0"/>
                  </a:cubicBezTo>
                  <a:cubicBezTo>
                    <a:pt x="1317095" y="0"/>
                    <a:pt x="1696976" y="379881"/>
                    <a:pt x="1696976" y="848488"/>
                  </a:cubicBezTo>
                  <a:cubicBezTo>
                    <a:pt x="1696976" y="1317095"/>
                    <a:pt x="1317095" y="1696976"/>
                    <a:pt x="848488" y="1696976"/>
                  </a:cubicBezTo>
                  <a:cubicBezTo>
                    <a:pt x="379881" y="1696976"/>
                    <a:pt x="0" y="1317095"/>
                    <a:pt x="0" y="848488"/>
                  </a:cubicBez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73916" tIns="273916" rIns="273916" bIns="273916" numCol="1" spcCol="1270" anchor="ctr" anchorCtr="0">
              <a:noAutofit/>
            </a:bodyPr>
            <a:lstStyle/>
            <a:p>
              <a:pPr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dirty="0">
                  <a:solidFill>
                    <a:srgbClr val="FFFFFF"/>
                  </a:solidFill>
                </a:rPr>
                <a:t>Passion</a:t>
              </a:r>
            </a:p>
          </p:txBody>
        </p:sp>
        <p:sp>
          <p:nvSpPr>
            <p:cNvPr id="12" name="Freeform 11"/>
            <p:cNvSpPr/>
            <p:nvPr/>
          </p:nvSpPr>
          <p:spPr>
            <a:xfrm rot="2160000">
              <a:off x="5387195" y="1856023"/>
              <a:ext cx="451063" cy="572729"/>
            </a:xfrm>
            <a:custGeom>
              <a:avLst/>
              <a:gdLst>
                <a:gd name="connsiteX0" fmla="*/ 0 w 451063"/>
                <a:gd name="connsiteY0" fmla="*/ 114546 h 572729"/>
                <a:gd name="connsiteX1" fmla="*/ 225532 w 451063"/>
                <a:gd name="connsiteY1" fmla="*/ 114546 h 572729"/>
                <a:gd name="connsiteX2" fmla="*/ 225532 w 451063"/>
                <a:gd name="connsiteY2" fmla="*/ 0 h 572729"/>
                <a:gd name="connsiteX3" fmla="*/ 451063 w 451063"/>
                <a:gd name="connsiteY3" fmla="*/ 286365 h 572729"/>
                <a:gd name="connsiteX4" fmla="*/ 225532 w 451063"/>
                <a:gd name="connsiteY4" fmla="*/ 572729 h 572729"/>
                <a:gd name="connsiteX5" fmla="*/ 225532 w 451063"/>
                <a:gd name="connsiteY5" fmla="*/ 458183 h 572729"/>
                <a:gd name="connsiteX6" fmla="*/ 0 w 451063"/>
                <a:gd name="connsiteY6" fmla="*/ 458183 h 572729"/>
                <a:gd name="connsiteX7" fmla="*/ 0 w 451063"/>
                <a:gd name="connsiteY7" fmla="*/ 114546 h 572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063" h="572729">
                  <a:moveTo>
                    <a:pt x="0" y="114546"/>
                  </a:moveTo>
                  <a:lnTo>
                    <a:pt x="225532" y="114546"/>
                  </a:lnTo>
                  <a:lnTo>
                    <a:pt x="225532" y="0"/>
                  </a:lnTo>
                  <a:lnTo>
                    <a:pt x="451063" y="286365"/>
                  </a:lnTo>
                  <a:lnTo>
                    <a:pt x="225532" y="572729"/>
                  </a:lnTo>
                  <a:lnTo>
                    <a:pt x="225532" y="458183"/>
                  </a:lnTo>
                  <a:lnTo>
                    <a:pt x="0" y="458183"/>
                  </a:lnTo>
                  <a:lnTo>
                    <a:pt x="0" y="114546"/>
                  </a:lnTo>
                  <a:close/>
                </a:path>
              </a:pathLst>
            </a:custGeom>
          </p:spPr>
          <p:style>
            <a:lnRef idx="0">
              <a:schemeClr val="accent2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114545" rIns="135318" bIns="114546" numCol="1" spcCol="1270" anchor="ctr" anchorCtr="0">
              <a:noAutofit/>
            </a:bodyPr>
            <a:lstStyle/>
            <a:p>
              <a:pPr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600">
                <a:solidFill>
                  <a:srgbClr val="FFFFFF"/>
                </a:solidFill>
              </a:endParaRPr>
            </a:p>
          </p:txBody>
        </p:sp>
        <p:sp>
          <p:nvSpPr>
            <p:cNvPr id="13" name="Freeform 12"/>
            <p:cNvSpPr/>
            <p:nvPr/>
          </p:nvSpPr>
          <p:spPr>
            <a:xfrm>
              <a:off x="5805270" y="2050253"/>
              <a:ext cx="1696975" cy="1696975"/>
            </a:xfrm>
            <a:custGeom>
              <a:avLst/>
              <a:gdLst>
                <a:gd name="connsiteX0" fmla="*/ 0 w 1696975"/>
                <a:gd name="connsiteY0" fmla="*/ 848488 h 1696975"/>
                <a:gd name="connsiteX1" fmla="*/ 848488 w 1696975"/>
                <a:gd name="connsiteY1" fmla="*/ 0 h 1696975"/>
                <a:gd name="connsiteX2" fmla="*/ 1696976 w 1696975"/>
                <a:gd name="connsiteY2" fmla="*/ 848488 h 1696975"/>
                <a:gd name="connsiteX3" fmla="*/ 848488 w 1696975"/>
                <a:gd name="connsiteY3" fmla="*/ 1696976 h 1696975"/>
                <a:gd name="connsiteX4" fmla="*/ 0 w 1696975"/>
                <a:gd name="connsiteY4" fmla="*/ 848488 h 169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96975" h="1696975">
                  <a:moveTo>
                    <a:pt x="0" y="848488"/>
                  </a:moveTo>
                  <a:cubicBezTo>
                    <a:pt x="0" y="379881"/>
                    <a:pt x="379881" y="0"/>
                    <a:pt x="848488" y="0"/>
                  </a:cubicBezTo>
                  <a:cubicBezTo>
                    <a:pt x="1317095" y="0"/>
                    <a:pt x="1696976" y="379881"/>
                    <a:pt x="1696976" y="848488"/>
                  </a:cubicBezTo>
                  <a:cubicBezTo>
                    <a:pt x="1696976" y="1317095"/>
                    <a:pt x="1317095" y="1696976"/>
                    <a:pt x="848488" y="1696976"/>
                  </a:cubicBezTo>
                  <a:cubicBezTo>
                    <a:pt x="379881" y="1696976"/>
                    <a:pt x="0" y="1317095"/>
                    <a:pt x="0" y="848488"/>
                  </a:cubicBez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73916" tIns="273916" rIns="273916" bIns="273916" numCol="1" spcCol="1270" anchor="ctr" anchorCtr="0">
              <a:noAutofit/>
            </a:bodyPr>
            <a:lstStyle/>
            <a:p>
              <a:pPr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dirty="0">
                  <a:solidFill>
                    <a:srgbClr val="FFFFFF"/>
                  </a:solidFill>
                </a:rPr>
                <a:t>Education</a:t>
              </a:r>
            </a:p>
          </p:txBody>
        </p:sp>
        <p:sp>
          <p:nvSpPr>
            <p:cNvPr id="14" name="Freeform 13"/>
            <p:cNvSpPr/>
            <p:nvPr/>
          </p:nvSpPr>
          <p:spPr>
            <a:xfrm rot="17280000">
              <a:off x="6038477" y="3811900"/>
              <a:ext cx="451064" cy="572729"/>
            </a:xfrm>
            <a:custGeom>
              <a:avLst/>
              <a:gdLst>
                <a:gd name="connsiteX0" fmla="*/ 0 w 451063"/>
                <a:gd name="connsiteY0" fmla="*/ 114546 h 572729"/>
                <a:gd name="connsiteX1" fmla="*/ 225532 w 451063"/>
                <a:gd name="connsiteY1" fmla="*/ 114546 h 572729"/>
                <a:gd name="connsiteX2" fmla="*/ 225532 w 451063"/>
                <a:gd name="connsiteY2" fmla="*/ 0 h 572729"/>
                <a:gd name="connsiteX3" fmla="*/ 451063 w 451063"/>
                <a:gd name="connsiteY3" fmla="*/ 286365 h 572729"/>
                <a:gd name="connsiteX4" fmla="*/ 225532 w 451063"/>
                <a:gd name="connsiteY4" fmla="*/ 572729 h 572729"/>
                <a:gd name="connsiteX5" fmla="*/ 225532 w 451063"/>
                <a:gd name="connsiteY5" fmla="*/ 458183 h 572729"/>
                <a:gd name="connsiteX6" fmla="*/ 0 w 451063"/>
                <a:gd name="connsiteY6" fmla="*/ 458183 h 572729"/>
                <a:gd name="connsiteX7" fmla="*/ 0 w 451063"/>
                <a:gd name="connsiteY7" fmla="*/ 114546 h 572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063" h="572729">
                  <a:moveTo>
                    <a:pt x="451063" y="458183"/>
                  </a:moveTo>
                  <a:lnTo>
                    <a:pt x="225531" y="458183"/>
                  </a:lnTo>
                  <a:lnTo>
                    <a:pt x="225531" y="572729"/>
                  </a:lnTo>
                  <a:lnTo>
                    <a:pt x="0" y="286364"/>
                  </a:lnTo>
                  <a:lnTo>
                    <a:pt x="225531" y="0"/>
                  </a:lnTo>
                  <a:lnTo>
                    <a:pt x="225531" y="114546"/>
                  </a:lnTo>
                  <a:lnTo>
                    <a:pt x="451063" y="114546"/>
                  </a:lnTo>
                  <a:lnTo>
                    <a:pt x="451063" y="458183"/>
                  </a:lnTo>
                  <a:close/>
                </a:path>
              </a:pathLst>
            </a:custGeom>
          </p:spPr>
          <p:style>
            <a:lnRef idx="0">
              <a:schemeClr val="accent2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35318" tIns="114544" rIns="1" bIns="114547" numCol="1" spcCol="1270" anchor="ctr" anchorCtr="0">
              <a:noAutofit/>
            </a:bodyPr>
            <a:lstStyle/>
            <a:p>
              <a:pPr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600">
                <a:solidFill>
                  <a:srgbClr val="FFFFFF"/>
                </a:solidFill>
              </a:endParaRPr>
            </a:p>
          </p:txBody>
        </p:sp>
        <p:sp>
          <p:nvSpPr>
            <p:cNvPr id="15" name="Freeform 14"/>
            <p:cNvSpPr/>
            <p:nvPr/>
          </p:nvSpPr>
          <p:spPr>
            <a:xfrm>
              <a:off x="5017883" y="4473582"/>
              <a:ext cx="1696975" cy="1696975"/>
            </a:xfrm>
            <a:custGeom>
              <a:avLst/>
              <a:gdLst>
                <a:gd name="connsiteX0" fmla="*/ 0 w 1696975"/>
                <a:gd name="connsiteY0" fmla="*/ 848488 h 1696975"/>
                <a:gd name="connsiteX1" fmla="*/ 848488 w 1696975"/>
                <a:gd name="connsiteY1" fmla="*/ 0 h 1696975"/>
                <a:gd name="connsiteX2" fmla="*/ 1696976 w 1696975"/>
                <a:gd name="connsiteY2" fmla="*/ 848488 h 1696975"/>
                <a:gd name="connsiteX3" fmla="*/ 848488 w 1696975"/>
                <a:gd name="connsiteY3" fmla="*/ 1696976 h 1696975"/>
                <a:gd name="connsiteX4" fmla="*/ 0 w 1696975"/>
                <a:gd name="connsiteY4" fmla="*/ 848488 h 169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96975" h="1696975">
                  <a:moveTo>
                    <a:pt x="0" y="848488"/>
                  </a:moveTo>
                  <a:cubicBezTo>
                    <a:pt x="0" y="379881"/>
                    <a:pt x="379881" y="0"/>
                    <a:pt x="848488" y="0"/>
                  </a:cubicBezTo>
                  <a:cubicBezTo>
                    <a:pt x="1317095" y="0"/>
                    <a:pt x="1696976" y="379881"/>
                    <a:pt x="1696976" y="848488"/>
                  </a:cubicBezTo>
                  <a:cubicBezTo>
                    <a:pt x="1696976" y="1317095"/>
                    <a:pt x="1317095" y="1696976"/>
                    <a:pt x="848488" y="1696976"/>
                  </a:cubicBezTo>
                  <a:cubicBezTo>
                    <a:pt x="379881" y="1696976"/>
                    <a:pt x="0" y="1317095"/>
                    <a:pt x="0" y="848488"/>
                  </a:cubicBez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73916" tIns="273916" rIns="273916" bIns="273916" numCol="1" spcCol="1270" anchor="ctr" anchorCtr="0">
              <a:noAutofit/>
            </a:bodyPr>
            <a:lstStyle/>
            <a:p>
              <a:pPr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dirty="0">
                  <a:solidFill>
                    <a:srgbClr val="FFFFFF"/>
                  </a:solidFill>
                </a:rPr>
                <a:t>Practice</a:t>
              </a:r>
            </a:p>
          </p:txBody>
        </p:sp>
        <p:sp>
          <p:nvSpPr>
            <p:cNvPr id="16" name="Freeform 15"/>
            <p:cNvSpPr/>
            <p:nvPr/>
          </p:nvSpPr>
          <p:spPr>
            <a:xfrm rot="21600000">
              <a:off x="4379585" y="5035704"/>
              <a:ext cx="451063" cy="572730"/>
            </a:xfrm>
            <a:custGeom>
              <a:avLst/>
              <a:gdLst>
                <a:gd name="connsiteX0" fmla="*/ 0 w 451063"/>
                <a:gd name="connsiteY0" fmla="*/ 114546 h 572729"/>
                <a:gd name="connsiteX1" fmla="*/ 225532 w 451063"/>
                <a:gd name="connsiteY1" fmla="*/ 114546 h 572729"/>
                <a:gd name="connsiteX2" fmla="*/ 225532 w 451063"/>
                <a:gd name="connsiteY2" fmla="*/ 0 h 572729"/>
                <a:gd name="connsiteX3" fmla="*/ 451063 w 451063"/>
                <a:gd name="connsiteY3" fmla="*/ 286365 h 572729"/>
                <a:gd name="connsiteX4" fmla="*/ 225532 w 451063"/>
                <a:gd name="connsiteY4" fmla="*/ 572729 h 572729"/>
                <a:gd name="connsiteX5" fmla="*/ 225532 w 451063"/>
                <a:gd name="connsiteY5" fmla="*/ 458183 h 572729"/>
                <a:gd name="connsiteX6" fmla="*/ 0 w 451063"/>
                <a:gd name="connsiteY6" fmla="*/ 458183 h 572729"/>
                <a:gd name="connsiteX7" fmla="*/ 0 w 451063"/>
                <a:gd name="connsiteY7" fmla="*/ 114546 h 572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063" h="572729">
                  <a:moveTo>
                    <a:pt x="451063" y="458183"/>
                  </a:moveTo>
                  <a:lnTo>
                    <a:pt x="225531" y="458183"/>
                  </a:lnTo>
                  <a:lnTo>
                    <a:pt x="225531" y="572729"/>
                  </a:lnTo>
                  <a:lnTo>
                    <a:pt x="0" y="286364"/>
                  </a:lnTo>
                  <a:lnTo>
                    <a:pt x="225531" y="0"/>
                  </a:lnTo>
                  <a:lnTo>
                    <a:pt x="225531" y="114546"/>
                  </a:lnTo>
                  <a:lnTo>
                    <a:pt x="451063" y="114546"/>
                  </a:lnTo>
                  <a:lnTo>
                    <a:pt x="451063" y="458183"/>
                  </a:lnTo>
                  <a:close/>
                </a:path>
              </a:pathLst>
            </a:custGeom>
          </p:spPr>
          <p:style>
            <a:lnRef idx="0">
              <a:schemeClr val="accent2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35319" tIns="114547" rIns="0" bIns="114546" numCol="1" spcCol="1270" anchor="ctr" anchorCtr="0">
              <a:noAutofit/>
            </a:bodyPr>
            <a:lstStyle/>
            <a:p>
              <a:pPr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600">
                <a:solidFill>
                  <a:srgbClr val="FFFFFF"/>
                </a:solidFill>
              </a:endParaRPr>
            </a:p>
          </p:txBody>
        </p:sp>
        <p:sp>
          <p:nvSpPr>
            <p:cNvPr id="17" name="Freeform 16"/>
            <p:cNvSpPr/>
            <p:nvPr/>
          </p:nvSpPr>
          <p:spPr>
            <a:xfrm>
              <a:off x="2469844" y="4473582"/>
              <a:ext cx="1696975" cy="1696975"/>
            </a:xfrm>
            <a:custGeom>
              <a:avLst/>
              <a:gdLst>
                <a:gd name="connsiteX0" fmla="*/ 0 w 1696975"/>
                <a:gd name="connsiteY0" fmla="*/ 848488 h 1696975"/>
                <a:gd name="connsiteX1" fmla="*/ 848488 w 1696975"/>
                <a:gd name="connsiteY1" fmla="*/ 0 h 1696975"/>
                <a:gd name="connsiteX2" fmla="*/ 1696976 w 1696975"/>
                <a:gd name="connsiteY2" fmla="*/ 848488 h 1696975"/>
                <a:gd name="connsiteX3" fmla="*/ 848488 w 1696975"/>
                <a:gd name="connsiteY3" fmla="*/ 1696976 h 1696975"/>
                <a:gd name="connsiteX4" fmla="*/ 0 w 1696975"/>
                <a:gd name="connsiteY4" fmla="*/ 848488 h 169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96975" h="1696975">
                  <a:moveTo>
                    <a:pt x="0" y="848488"/>
                  </a:moveTo>
                  <a:cubicBezTo>
                    <a:pt x="0" y="379881"/>
                    <a:pt x="379881" y="0"/>
                    <a:pt x="848488" y="0"/>
                  </a:cubicBezTo>
                  <a:cubicBezTo>
                    <a:pt x="1317095" y="0"/>
                    <a:pt x="1696976" y="379881"/>
                    <a:pt x="1696976" y="848488"/>
                  </a:cubicBezTo>
                  <a:cubicBezTo>
                    <a:pt x="1696976" y="1317095"/>
                    <a:pt x="1317095" y="1696976"/>
                    <a:pt x="848488" y="1696976"/>
                  </a:cubicBezTo>
                  <a:cubicBezTo>
                    <a:pt x="379881" y="1696976"/>
                    <a:pt x="0" y="1317095"/>
                    <a:pt x="0" y="848488"/>
                  </a:cubicBez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73916" tIns="273916" rIns="273916" bIns="273916" numCol="1" spcCol="1270" anchor="ctr" anchorCtr="0">
              <a:noAutofit/>
            </a:bodyPr>
            <a:lstStyle/>
            <a:p>
              <a:pPr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b="1" dirty="0" smtClean="0">
                  <a:solidFill>
                    <a:srgbClr val="92D050"/>
                  </a:solidFill>
                </a:rPr>
                <a:t>Renew</a:t>
              </a:r>
              <a:r>
                <a:rPr lang="en-US" sz="2800" dirty="0" smtClean="0">
                  <a:solidFill>
                    <a:srgbClr val="FF66FF"/>
                  </a:solidFill>
                </a:rPr>
                <a:t> </a:t>
              </a:r>
              <a:endParaRPr lang="en-US" sz="2800" dirty="0">
                <a:solidFill>
                  <a:srgbClr val="FF66FF"/>
                </a:solidFill>
              </a:endParaRPr>
            </a:p>
          </p:txBody>
        </p:sp>
        <p:sp>
          <p:nvSpPr>
            <p:cNvPr id="18" name="Freeform 17"/>
            <p:cNvSpPr/>
            <p:nvPr/>
          </p:nvSpPr>
          <p:spPr>
            <a:xfrm rot="25920000">
              <a:off x="2703051" y="3836181"/>
              <a:ext cx="451064" cy="572730"/>
            </a:xfrm>
            <a:custGeom>
              <a:avLst/>
              <a:gdLst>
                <a:gd name="connsiteX0" fmla="*/ 0 w 451063"/>
                <a:gd name="connsiteY0" fmla="*/ 114546 h 572729"/>
                <a:gd name="connsiteX1" fmla="*/ 225532 w 451063"/>
                <a:gd name="connsiteY1" fmla="*/ 114546 h 572729"/>
                <a:gd name="connsiteX2" fmla="*/ 225532 w 451063"/>
                <a:gd name="connsiteY2" fmla="*/ 0 h 572729"/>
                <a:gd name="connsiteX3" fmla="*/ 451063 w 451063"/>
                <a:gd name="connsiteY3" fmla="*/ 286365 h 572729"/>
                <a:gd name="connsiteX4" fmla="*/ 225532 w 451063"/>
                <a:gd name="connsiteY4" fmla="*/ 572729 h 572729"/>
                <a:gd name="connsiteX5" fmla="*/ 225532 w 451063"/>
                <a:gd name="connsiteY5" fmla="*/ 458183 h 572729"/>
                <a:gd name="connsiteX6" fmla="*/ 0 w 451063"/>
                <a:gd name="connsiteY6" fmla="*/ 458183 h 572729"/>
                <a:gd name="connsiteX7" fmla="*/ 0 w 451063"/>
                <a:gd name="connsiteY7" fmla="*/ 114546 h 572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063" h="572729">
                  <a:moveTo>
                    <a:pt x="451063" y="458183"/>
                  </a:moveTo>
                  <a:lnTo>
                    <a:pt x="225531" y="458183"/>
                  </a:lnTo>
                  <a:lnTo>
                    <a:pt x="225531" y="572729"/>
                  </a:lnTo>
                  <a:lnTo>
                    <a:pt x="0" y="286364"/>
                  </a:lnTo>
                  <a:lnTo>
                    <a:pt x="225531" y="0"/>
                  </a:lnTo>
                  <a:lnTo>
                    <a:pt x="225531" y="114546"/>
                  </a:lnTo>
                  <a:lnTo>
                    <a:pt x="451063" y="114546"/>
                  </a:lnTo>
                  <a:lnTo>
                    <a:pt x="451063" y="458183"/>
                  </a:lnTo>
                  <a:close/>
                </a:path>
              </a:pathLst>
            </a:custGeom>
          </p:spPr>
          <p:style>
            <a:lnRef idx="0">
              <a:schemeClr val="accent2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35319" tIns="114547" rIns="0" bIns="114545" numCol="1" spcCol="1270" anchor="ctr" anchorCtr="0">
              <a:noAutofit/>
            </a:bodyPr>
            <a:lstStyle/>
            <a:p>
              <a:pPr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600">
                <a:solidFill>
                  <a:srgbClr val="FFFFFF"/>
                </a:solidFill>
              </a:endParaRPr>
            </a:p>
          </p:txBody>
        </p:sp>
        <p:sp>
          <p:nvSpPr>
            <p:cNvPr id="19" name="Freeform 18"/>
            <p:cNvSpPr/>
            <p:nvPr/>
          </p:nvSpPr>
          <p:spPr>
            <a:xfrm>
              <a:off x="1682456" y="2050253"/>
              <a:ext cx="1696975" cy="1696975"/>
            </a:xfrm>
            <a:custGeom>
              <a:avLst/>
              <a:gdLst>
                <a:gd name="connsiteX0" fmla="*/ 0 w 1696975"/>
                <a:gd name="connsiteY0" fmla="*/ 848488 h 1696975"/>
                <a:gd name="connsiteX1" fmla="*/ 848488 w 1696975"/>
                <a:gd name="connsiteY1" fmla="*/ 0 h 1696975"/>
                <a:gd name="connsiteX2" fmla="*/ 1696976 w 1696975"/>
                <a:gd name="connsiteY2" fmla="*/ 848488 h 1696975"/>
                <a:gd name="connsiteX3" fmla="*/ 848488 w 1696975"/>
                <a:gd name="connsiteY3" fmla="*/ 1696976 h 1696975"/>
                <a:gd name="connsiteX4" fmla="*/ 0 w 1696975"/>
                <a:gd name="connsiteY4" fmla="*/ 848488 h 169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96975" h="1696975">
                  <a:moveTo>
                    <a:pt x="0" y="848488"/>
                  </a:moveTo>
                  <a:cubicBezTo>
                    <a:pt x="0" y="379881"/>
                    <a:pt x="379881" y="0"/>
                    <a:pt x="848488" y="0"/>
                  </a:cubicBezTo>
                  <a:cubicBezTo>
                    <a:pt x="1317095" y="0"/>
                    <a:pt x="1696976" y="379881"/>
                    <a:pt x="1696976" y="848488"/>
                  </a:cubicBezTo>
                  <a:cubicBezTo>
                    <a:pt x="1696976" y="1317095"/>
                    <a:pt x="1317095" y="1696976"/>
                    <a:pt x="848488" y="1696976"/>
                  </a:cubicBezTo>
                  <a:cubicBezTo>
                    <a:pt x="379881" y="1696976"/>
                    <a:pt x="0" y="1317095"/>
                    <a:pt x="0" y="848488"/>
                  </a:cubicBez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73916" tIns="273916" rIns="273916" bIns="273916" numCol="1" spcCol="1270" anchor="ctr" anchorCtr="0">
              <a:noAutofit/>
            </a:bodyPr>
            <a:lstStyle/>
            <a:p>
              <a:pPr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dirty="0">
                  <a:solidFill>
                    <a:srgbClr val="FFFFFF"/>
                  </a:solidFill>
                </a:rPr>
                <a:t>Practice</a:t>
              </a:r>
            </a:p>
          </p:txBody>
        </p:sp>
        <p:sp>
          <p:nvSpPr>
            <p:cNvPr id="20" name="Freeform 19"/>
            <p:cNvSpPr/>
            <p:nvPr/>
          </p:nvSpPr>
          <p:spPr>
            <a:xfrm rot="19440000">
              <a:off x="3325788" y="1871030"/>
              <a:ext cx="451063" cy="572729"/>
            </a:xfrm>
            <a:custGeom>
              <a:avLst/>
              <a:gdLst>
                <a:gd name="connsiteX0" fmla="*/ 0 w 451063"/>
                <a:gd name="connsiteY0" fmla="*/ 114546 h 572729"/>
                <a:gd name="connsiteX1" fmla="*/ 225532 w 451063"/>
                <a:gd name="connsiteY1" fmla="*/ 114546 h 572729"/>
                <a:gd name="connsiteX2" fmla="*/ 225532 w 451063"/>
                <a:gd name="connsiteY2" fmla="*/ 0 h 572729"/>
                <a:gd name="connsiteX3" fmla="*/ 451063 w 451063"/>
                <a:gd name="connsiteY3" fmla="*/ 286365 h 572729"/>
                <a:gd name="connsiteX4" fmla="*/ 225532 w 451063"/>
                <a:gd name="connsiteY4" fmla="*/ 572729 h 572729"/>
                <a:gd name="connsiteX5" fmla="*/ 225532 w 451063"/>
                <a:gd name="connsiteY5" fmla="*/ 458183 h 572729"/>
                <a:gd name="connsiteX6" fmla="*/ 0 w 451063"/>
                <a:gd name="connsiteY6" fmla="*/ 458183 h 572729"/>
                <a:gd name="connsiteX7" fmla="*/ 0 w 451063"/>
                <a:gd name="connsiteY7" fmla="*/ 114546 h 572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063" h="572729">
                  <a:moveTo>
                    <a:pt x="0" y="114546"/>
                  </a:moveTo>
                  <a:lnTo>
                    <a:pt x="225532" y="114546"/>
                  </a:lnTo>
                  <a:lnTo>
                    <a:pt x="225532" y="0"/>
                  </a:lnTo>
                  <a:lnTo>
                    <a:pt x="451063" y="286365"/>
                  </a:lnTo>
                  <a:lnTo>
                    <a:pt x="225532" y="572729"/>
                  </a:lnTo>
                  <a:lnTo>
                    <a:pt x="225532" y="458183"/>
                  </a:lnTo>
                  <a:lnTo>
                    <a:pt x="0" y="458183"/>
                  </a:lnTo>
                  <a:lnTo>
                    <a:pt x="0" y="114546"/>
                  </a:lnTo>
                  <a:close/>
                </a:path>
              </a:pathLst>
            </a:custGeom>
          </p:spPr>
          <p:style>
            <a:lnRef idx="0">
              <a:schemeClr val="accent2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-1" tIns="114546" rIns="135319" bIns="114545" numCol="1" spcCol="1270" anchor="ctr" anchorCtr="0">
              <a:noAutofit/>
            </a:bodyPr>
            <a:lstStyle/>
            <a:p>
              <a:pPr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600">
                <a:solidFill>
                  <a:srgbClr val="FFFFFF"/>
                </a:solidFill>
              </a:endParaRPr>
            </a:p>
          </p:txBody>
        </p:sp>
      </p:grpSp>
      <p:sp>
        <p:nvSpPr>
          <p:cNvPr id="2" name="Oval 1"/>
          <p:cNvSpPr/>
          <p:nvPr/>
        </p:nvSpPr>
        <p:spPr bwMode="auto">
          <a:xfrm>
            <a:off x="5252615" y="550913"/>
            <a:ext cx="1749056" cy="1690577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2135" y="2050253"/>
            <a:ext cx="1761897" cy="1707028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 bwMode="auto">
          <a:xfrm>
            <a:off x="6532067" y="4481624"/>
            <a:ext cx="1749056" cy="1690577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3977112" y="4476780"/>
            <a:ext cx="1749056" cy="1690577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3152292" y="2050253"/>
            <a:ext cx="1749056" cy="1690577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4"/>
          <a:srcRect l="33260" t="4599" r="11160" b="18200"/>
          <a:stretch/>
        </p:blipFill>
        <p:spPr>
          <a:xfrm>
            <a:off x="4901348" y="2514667"/>
            <a:ext cx="2395538" cy="1838325"/>
          </a:xfrm>
          <a:prstGeom prst="hexagon">
            <a:avLst/>
          </a:prstGeom>
        </p:spPr>
      </p:pic>
    </p:spTree>
    <p:extLst>
      <p:ext uri="{BB962C8B-B14F-4D97-AF65-F5344CB8AC3E}">
        <p14:creationId xmlns:p14="http://schemas.microsoft.com/office/powerpoint/2010/main" val="3196176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8" grpId="0" animBg="1"/>
      <p:bldP spid="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236" y="304801"/>
            <a:ext cx="10393265" cy="582022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rot="16200000">
            <a:off x="-923835" y="2462350"/>
            <a:ext cx="61250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rgbClr val="000000"/>
                </a:solidFill>
              </a:rPr>
              <a:t>Supervision</a:t>
            </a:r>
          </a:p>
        </p:txBody>
      </p:sp>
    </p:spTree>
    <p:extLst>
      <p:ext uri="{BB962C8B-B14F-4D97-AF65-F5344CB8AC3E}">
        <p14:creationId xmlns:p14="http://schemas.microsoft.com/office/powerpoint/2010/main" val="382299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4585" y="-544015"/>
            <a:ext cx="8625385" cy="8625385"/>
          </a:xfrm>
        </p:spPr>
      </p:pic>
      <p:sp>
        <p:nvSpPr>
          <p:cNvPr id="5" name="TextBox 4"/>
          <p:cNvSpPr txBox="1"/>
          <p:nvPr/>
        </p:nvSpPr>
        <p:spPr>
          <a:xfrm>
            <a:off x="3944203" y="436729"/>
            <a:ext cx="492684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000000"/>
                </a:solidFill>
              </a:rPr>
              <a:t>Workforce Development</a:t>
            </a:r>
            <a:endParaRPr lang="en-US" sz="48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6374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9688" y="4571999"/>
            <a:ext cx="3354998" cy="1729921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5236" y="489858"/>
            <a:ext cx="4397946" cy="190216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2729" y="2198914"/>
            <a:ext cx="2977243" cy="2977243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 bwMode="auto">
          <a:xfrm flipH="1">
            <a:off x="2966357" y="1905001"/>
            <a:ext cx="2131810" cy="996043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Straight Connector 12"/>
          <p:cNvCxnSpPr/>
          <p:nvPr/>
        </p:nvCxnSpPr>
        <p:spPr bwMode="auto">
          <a:xfrm>
            <a:off x="7320644" y="2269672"/>
            <a:ext cx="1186543" cy="2906485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Straight Connector 16"/>
          <p:cNvCxnSpPr/>
          <p:nvPr/>
        </p:nvCxnSpPr>
        <p:spPr bwMode="auto">
          <a:xfrm>
            <a:off x="3118757" y="4316187"/>
            <a:ext cx="3325586" cy="1420585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77803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5526" y="0"/>
            <a:ext cx="7881257" cy="6957673"/>
          </a:xfrm>
        </p:spPr>
      </p:pic>
      <p:sp>
        <p:nvSpPr>
          <p:cNvPr id="2" name="TextBox 1"/>
          <p:cNvSpPr txBox="1"/>
          <p:nvPr/>
        </p:nvSpPr>
        <p:spPr>
          <a:xfrm>
            <a:off x="1626872" y="2826606"/>
            <a:ext cx="8878569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FF0000"/>
                </a:solidFill>
              </a:rPr>
              <a:t>Thank you for what you do!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91773" y="2869967"/>
            <a:ext cx="9317354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000" i="1" dirty="0">
                <a:solidFill>
                  <a:srgbClr val="1F497D"/>
                </a:solidFill>
                <a:latin typeface="Calibri" pitchFamily="34" charset="0"/>
                <a:cs typeface="Arial" pitchFamily="34" charset="0"/>
              </a:rPr>
              <a:t>Fearless and ready to take on the challenge</a:t>
            </a:r>
          </a:p>
        </p:txBody>
      </p:sp>
    </p:spTree>
    <p:extLst>
      <p:ext uri="{BB962C8B-B14F-4D97-AF65-F5344CB8AC3E}">
        <p14:creationId xmlns:p14="http://schemas.microsoft.com/office/powerpoint/2010/main" val="3393841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4800" y="228600"/>
            <a:ext cx="9122400" cy="640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3468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>
        <p:fade/>
      </p:transition>
    </mc:Choice>
    <mc:Fallback xmlns="">
      <p:transition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1" y="-60517"/>
            <a:ext cx="5466853" cy="3484627"/>
          </a:xfrm>
          <a:prstGeom prst="rect">
            <a:avLst/>
          </a:prstGeom>
        </p:spPr>
      </p:pic>
      <p:sp>
        <p:nvSpPr>
          <p:cNvPr id="7" name="Circular Arrow 6"/>
          <p:cNvSpPr/>
          <p:nvPr/>
        </p:nvSpPr>
        <p:spPr bwMode="auto">
          <a:xfrm rot="672413">
            <a:off x="4819568" y="1141077"/>
            <a:ext cx="4493095" cy="3549422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12434918"/>
              <a:gd name="adj5" fmla="val 21432"/>
            </a:avLst>
          </a:prstGeom>
          <a:solidFill>
            <a:srgbClr val="CC33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415644" y="3297969"/>
            <a:ext cx="5187042" cy="3469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560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>
        <p:fade/>
      </p:transition>
    </mc:Choice>
    <mc:Fallback xmlns="">
      <p:transition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E1DD3C7-AED1-4E22-BFEC-4BBC21598B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147" r="-1031" b="13100"/>
          <a:stretch/>
        </p:blipFill>
        <p:spPr>
          <a:xfrm>
            <a:off x="0" y="42774"/>
            <a:ext cx="12288356" cy="6815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211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8715" y="3703780"/>
            <a:ext cx="5607503" cy="31542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3039" y="745672"/>
            <a:ext cx="5916386" cy="38086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5300" y="-21708"/>
            <a:ext cx="6362700" cy="368366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449286" y="4881065"/>
            <a:ext cx="2748643" cy="1323439"/>
          </a:xfrm>
          <a:prstGeom prst="rect">
            <a:avLst/>
          </a:prstGeom>
          <a:solidFill>
            <a:schemeClr val="accent1">
              <a:lumMod val="90000"/>
            </a:schemeClr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CC3300"/>
                </a:solidFill>
              </a:rPr>
              <a:t>Remote Monitoring</a:t>
            </a:r>
          </a:p>
        </p:txBody>
      </p:sp>
      <p:cxnSp>
        <p:nvCxnSpPr>
          <p:cNvPr id="10" name="Straight Arrow Connector 9"/>
          <p:cNvCxnSpPr/>
          <p:nvPr/>
        </p:nvCxnSpPr>
        <p:spPr bwMode="auto">
          <a:xfrm flipV="1">
            <a:off x="5110844" y="4006489"/>
            <a:ext cx="1708659" cy="982865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3180409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exagon 5"/>
          <p:cNvSpPr/>
          <p:nvPr/>
        </p:nvSpPr>
        <p:spPr bwMode="auto">
          <a:xfrm>
            <a:off x="7181850" y="5029200"/>
            <a:ext cx="236764" cy="179614"/>
          </a:xfrm>
          <a:prstGeom prst="hexagon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en-US" sz="1350">
              <a:solidFill>
                <a:srgbClr val="0000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511878" y="365121"/>
            <a:ext cx="7927521" cy="612775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 rot="16200000">
            <a:off x="-483326" y="2705726"/>
            <a:ext cx="49149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>
                <a:solidFill>
                  <a:srgbClr val="71B8FF"/>
                </a:solidFill>
                <a:latin typeface="Tw Cen MT" panose="020B0602020104020603" pitchFamily="34" charset="77"/>
              </a:rPr>
              <a:t>Exams</a:t>
            </a:r>
            <a:r>
              <a:rPr lang="en-US" sz="4500">
                <a:solidFill>
                  <a:srgbClr val="71B8FF"/>
                </a:solidFill>
                <a:latin typeface="Tw Cen MT" panose="020B0602020104020603" pitchFamily="34" charset="77"/>
              </a:rPr>
              <a:t> </a:t>
            </a:r>
            <a:endParaRPr lang="en-US" sz="4500" dirty="0">
              <a:solidFill>
                <a:srgbClr val="376092"/>
              </a:solidFill>
              <a:latin typeface="Tw Cen MT" panose="020B0602020104020603" pitchFamily="34" charset="77"/>
            </a:endParaRPr>
          </a:p>
        </p:txBody>
      </p:sp>
      <p:sp>
        <p:nvSpPr>
          <p:cNvPr id="2" name="Oval 1"/>
          <p:cNvSpPr/>
          <p:nvPr/>
        </p:nvSpPr>
        <p:spPr bwMode="auto">
          <a:xfrm>
            <a:off x="3810000" y="2286000"/>
            <a:ext cx="228600" cy="228600"/>
          </a:xfrm>
          <a:prstGeom prst="ellipse">
            <a:avLst/>
          </a:prstGeom>
          <a:noFill/>
          <a:ln w="28575" cap="flat" cmpd="sng" algn="ctr">
            <a:solidFill>
              <a:srgbClr val="FD3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en-US" sz="1350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4458" y="1885952"/>
            <a:ext cx="309519" cy="30951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8750" y="3600450"/>
            <a:ext cx="251482" cy="25148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5841" y="3428999"/>
            <a:ext cx="251482" cy="25148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8519" y="5429250"/>
            <a:ext cx="251482" cy="25148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4707" y="4903459"/>
            <a:ext cx="251482" cy="251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956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33600" y="1371600"/>
            <a:ext cx="7924800" cy="1752600"/>
          </a:xfrm>
        </p:spPr>
        <p:txBody>
          <a:bodyPr/>
          <a:lstStyle/>
          <a:p>
            <a:pPr algn="ctr" eaLnBrk="1" hangingPunct="1">
              <a:buFontTx/>
              <a:buNone/>
              <a:defRPr/>
            </a:pPr>
            <a:endParaRPr lang="en-US" sz="1000" dirty="0">
              <a:solidFill>
                <a:schemeClr val="accent2">
                  <a:lumMod val="50000"/>
                </a:schemeClr>
              </a:solidFill>
            </a:endParaRPr>
          </a:p>
          <a:p>
            <a:pPr algn="ctr" eaLnBrk="1" hangingPunct="1">
              <a:buFontTx/>
              <a:buNone/>
              <a:defRPr/>
            </a:pPr>
            <a:r>
              <a:rPr lang="en-US" sz="5400" dirty="0"/>
              <a:t/>
            </a:r>
            <a:br>
              <a:rPr lang="en-US" sz="5400" dirty="0"/>
            </a:b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  <a:p>
            <a:pPr eaLnBrk="1" hangingPunct="1">
              <a:defRPr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559" y="314963"/>
            <a:ext cx="8158843" cy="622230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 bwMode="auto">
          <a:xfrm>
            <a:off x="1875260" y="304803"/>
            <a:ext cx="4353897" cy="103470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012421" y="3018285"/>
            <a:ext cx="3624264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10669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exagon 3"/>
          <p:cNvSpPr/>
          <p:nvPr/>
        </p:nvSpPr>
        <p:spPr>
          <a:xfrm>
            <a:off x="4361029" y="1291020"/>
            <a:ext cx="1091701" cy="1138520"/>
          </a:xfrm>
          <a:prstGeom prst="hexagon">
            <a:avLst>
              <a:gd name="adj" fmla="val 28900"/>
              <a:gd name="vf" fmla="val 115470"/>
            </a:avLst>
          </a:prstGeom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aphicFrame>
        <p:nvGraphicFramePr>
          <p:cNvPr id="3" name="Diagram 2"/>
          <p:cNvGraphicFramePr/>
          <p:nvPr>
            <p:extLst/>
          </p:nvPr>
        </p:nvGraphicFramePr>
        <p:xfrm>
          <a:off x="1645920" y="162560"/>
          <a:ext cx="8940800" cy="6553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78282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 txBox="1">
            <a:spLocks noGrp="1"/>
          </p:cNvSpPr>
          <p:nvPr>
            <p:ph idx="1"/>
          </p:nvPr>
        </p:nvSpPr>
        <p:spPr>
          <a:xfrm>
            <a:off x="1532459" y="228600"/>
            <a:ext cx="8685914" cy="6407908"/>
          </a:xfrm>
          <a:prstGeom prst="rect">
            <a:avLst/>
          </a:prstGeom>
          <a:solidFill>
            <a:schemeClr val="bg1"/>
          </a:solidFill>
          <a:ln w="190500">
            <a:solidFill>
              <a:schemeClr val="tx2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5400" b="1" dirty="0">
                <a:solidFill>
                  <a:schemeClr val="tx1"/>
                </a:solidFill>
                <a:latin typeface="Arial Black" panose="020B0A04020102020204" pitchFamily="34" charset="0"/>
              </a:rPr>
              <a:t>TO DO: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en-US" sz="5400" b="1" dirty="0">
                <a:solidFill>
                  <a:schemeClr val="tx1"/>
                </a:solidFill>
                <a:latin typeface="Arial Black" panose="020B0A04020102020204" pitchFamily="34" charset="0"/>
              </a:rPr>
              <a:t>1.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en-US" sz="5400" b="1" dirty="0">
                <a:solidFill>
                  <a:schemeClr val="tx1"/>
                </a:solidFill>
                <a:latin typeface="Arial Black" panose="020B0A04020102020204" pitchFamily="34" charset="0"/>
              </a:rPr>
              <a:t>2.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en-US" sz="5400" b="1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3.</a:t>
            </a:r>
            <a:endParaRPr lang="en-US" sz="5400" b="1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54514" y="5399192"/>
            <a:ext cx="74313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rgbClr val="000000"/>
                </a:solidFill>
                <a:latin typeface="Lucida Handwriting" panose="03010101010101010101" pitchFamily="66" charset="0"/>
              </a:rPr>
              <a:t>Join ISSUP/ICUDDR</a:t>
            </a:r>
            <a:endParaRPr lang="en-US" sz="4800" dirty="0">
              <a:solidFill>
                <a:srgbClr val="000000"/>
              </a:solidFill>
              <a:latin typeface="Lucida Handwriting" panose="03010101010101010101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54514" y="3712322"/>
            <a:ext cx="82731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rgbClr val="000000"/>
                </a:solidFill>
                <a:latin typeface="Lucida Handwriting" panose="03010101010101010101" pitchFamily="66" charset="0"/>
              </a:rPr>
              <a:t>Push for certification</a:t>
            </a:r>
            <a:endParaRPr lang="en-US" sz="4800" dirty="0">
              <a:solidFill>
                <a:srgbClr val="000000"/>
              </a:solidFill>
              <a:latin typeface="Lucida Handwriting" panose="03010101010101010101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54514" y="1922673"/>
            <a:ext cx="67835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rgbClr val="000000"/>
                </a:solidFill>
                <a:latin typeface="Lucida Handwriting" panose="03010101010101010101" pitchFamily="66" charset="0"/>
              </a:rPr>
              <a:t>Educate/Train</a:t>
            </a:r>
            <a:endParaRPr lang="en-US" sz="4800" dirty="0">
              <a:solidFill>
                <a:srgbClr val="000000"/>
              </a:solidFill>
              <a:latin typeface="Lucida Handwriting" panose="03010101010101010101" pitchFamily="66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6453" y="858395"/>
            <a:ext cx="5534232" cy="4778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025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  <p:bldP spid="3" grpId="0"/>
      <p:bldP spid="6" grpId="0"/>
      <p:bldP spid="7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21331" y="0"/>
            <a:ext cx="94432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290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203200" y="1616242"/>
            <a:ext cx="12192000" cy="4572000"/>
          </a:xfrm>
        </p:spPr>
        <p:txBody>
          <a:bodyPr/>
          <a:lstStyle/>
          <a:p>
            <a:pPr algn="ctr"/>
            <a:r>
              <a:rPr lang="en-US" sz="14000" b="1" dirty="0" smtClean="0">
                <a:solidFill>
                  <a:schemeClr val="bg1"/>
                </a:solidFill>
                <a:latin typeface="Bradley Hand ITC" panose="03070402050302030203" pitchFamily="66" charset="0"/>
              </a:rPr>
              <a:t>But there’s still plenty to do…</a:t>
            </a:r>
            <a:endParaRPr lang="en-US" sz="14000" b="1" dirty="0">
              <a:solidFill>
                <a:schemeClr val="bg1"/>
              </a:solidFill>
              <a:latin typeface="Bradley Hand ITC" panose="0307040205030203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9753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226" y="-615950"/>
            <a:ext cx="8589963" cy="808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7017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188" y="-415880"/>
            <a:ext cx="8229600" cy="8229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09800" y="6637200"/>
            <a:ext cx="7879080" cy="76944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endParaRPr lang="en-US" sz="4400" b="1" dirty="0">
              <a:solidFill>
                <a:prstClr val="white"/>
              </a:solidFill>
              <a:latin typeface="Arial Narrow" panose="020B0606020202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14600" y="-266561"/>
            <a:ext cx="7269480" cy="120032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prstClr val="white"/>
                </a:solidFill>
                <a:latin typeface="Arial Narrow" panose="020B0606020202030204" pitchFamily="34" charset="0"/>
              </a:rPr>
              <a:t>STAY STRONG!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365" t="16769" r="-365" b="7522"/>
          <a:stretch/>
        </p:blipFill>
        <p:spPr>
          <a:xfrm>
            <a:off x="2014468" y="1083087"/>
            <a:ext cx="7963039" cy="6028732"/>
          </a:xfrm>
          <a:prstGeom prst="rect">
            <a:avLst/>
          </a:prstGeom>
        </p:spPr>
      </p:pic>
      <p:sp>
        <p:nvSpPr>
          <p:cNvPr id="9" name="8-Point Star 8"/>
          <p:cNvSpPr/>
          <p:nvPr/>
        </p:nvSpPr>
        <p:spPr>
          <a:xfrm>
            <a:off x="8011887" y="3512457"/>
            <a:ext cx="2888342" cy="2119086"/>
          </a:xfrm>
          <a:prstGeom prst="star8">
            <a:avLst/>
          </a:prstGeom>
          <a:solidFill>
            <a:schemeClr val="bg1"/>
          </a:solidFill>
          <a:ln w="571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chemeClr val="accent1">
                    <a:lumMod val="50000"/>
                  </a:schemeClr>
                </a:solidFill>
              </a:rPr>
              <a:t>Becky.Vaughn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@</a:t>
            </a:r>
          </a:p>
          <a:p>
            <a:pPr algn="ctr"/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Colombo-Plan.org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853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CD9CB5E-6CF4-4680-8C68-31DA0FD2B3D2}" type="slidenum">
              <a:rPr lang="en-US" altLang="en-US" smtClean="0">
                <a:ea typeface="MS PGothic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en-US" altLang="en-US">
              <a:ea typeface="MS PGothic" pitchFamily="34" charset="-128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1858" y="362857"/>
            <a:ext cx="9166143" cy="6182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376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2857" y="1600200"/>
            <a:ext cx="11625943" cy="4572000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 algn="ctr">
              <a:buNone/>
            </a:pPr>
            <a:r>
              <a:rPr lang="en-US" sz="4000" b="1" dirty="0">
                <a:solidFill>
                  <a:srgbClr val="002060"/>
                </a:solidFill>
              </a:rPr>
              <a:t>envisions a world where everyone has access to quality services that promote health and well-being of individuals, families, and communities.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2122" y="123693"/>
            <a:ext cx="6047756" cy="263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02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2857" y="1600200"/>
            <a:ext cx="11625943" cy="4572000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pPr marL="0" indent="0" algn="ctr">
              <a:buNone/>
            </a:pPr>
            <a:r>
              <a:rPr lang="en-US" sz="3600" b="1" dirty="0">
                <a:solidFill>
                  <a:srgbClr val="002060"/>
                </a:solidFill>
              </a:rPr>
              <a:t>provides experience verification and appropriate exams to ensure that governments and other employers are hiring and utilizing the most qualified professionals</a:t>
            </a:r>
          </a:p>
          <a:p>
            <a:pPr marL="0" indent="0" algn="ctr">
              <a:buNone/>
            </a:pP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>
                <a:solidFill>
                  <a:srgbClr val="FF0000"/>
                </a:solidFill>
              </a:rPr>
              <a:t>to improve the likelihood of positive outcomes for individuals, families, and communities.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2122" y="123693"/>
            <a:ext cx="6047756" cy="263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298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76401" y="173726"/>
            <a:ext cx="8842355" cy="517434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38263" y="4357247"/>
            <a:ext cx="57186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669900"/>
                </a:solidFill>
              </a:rPr>
              <a:t>Primary Care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76401" y="5842338"/>
            <a:ext cx="8842355" cy="1015663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</a:rPr>
              <a:t>Housing</a:t>
            </a:r>
          </a:p>
        </p:txBody>
      </p:sp>
      <p:sp>
        <p:nvSpPr>
          <p:cNvPr id="7" name="Isosceles Triangle 6"/>
          <p:cNvSpPr/>
          <p:nvPr/>
        </p:nvSpPr>
        <p:spPr bwMode="auto">
          <a:xfrm>
            <a:off x="1676400" y="5348068"/>
            <a:ext cx="8842355" cy="494269"/>
          </a:xfrm>
          <a:prstGeom prst="triangle">
            <a:avLst/>
          </a:prstGeom>
          <a:solidFill>
            <a:schemeClr val="accent1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0063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8107" y="-6599"/>
            <a:ext cx="7028597" cy="7028597"/>
          </a:xfrm>
        </p:spPr>
      </p:pic>
    </p:spTree>
    <p:extLst>
      <p:ext uri="{BB962C8B-B14F-4D97-AF65-F5344CB8AC3E}">
        <p14:creationId xmlns:p14="http://schemas.microsoft.com/office/powerpoint/2010/main" val="844857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ream">
  <a:themeElements>
    <a:clrScheme name="cream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ream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ream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eam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eam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eam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eam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eam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ream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ream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ream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ream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ream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ream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5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4_Office Theme">
  <a:themeElements>
    <a:clrScheme name="BHbusinessPlus">
      <a:dk1>
        <a:sysClr val="windowText" lastClr="000000"/>
      </a:dk1>
      <a:lt1>
        <a:sysClr val="window" lastClr="FFFFFF"/>
      </a:lt1>
      <a:dk2>
        <a:srgbClr val="1E3363"/>
      </a:dk2>
      <a:lt2>
        <a:srgbClr val="EEECE1"/>
      </a:lt2>
      <a:accent1>
        <a:srgbClr val="00788A"/>
      </a:accent1>
      <a:accent2>
        <a:srgbClr val="2D9CAC"/>
      </a:accent2>
      <a:accent3>
        <a:srgbClr val="A82286"/>
      </a:accent3>
      <a:accent4>
        <a:srgbClr val="E5C921"/>
      </a:accent4>
      <a:accent5>
        <a:srgbClr val="1EB2F4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9_Office Theme">
  <a:themeElements>
    <a:clrScheme name="BHbusinessPlus">
      <a:dk1>
        <a:sysClr val="windowText" lastClr="000000"/>
      </a:dk1>
      <a:lt1>
        <a:sysClr val="window" lastClr="FFFFFF"/>
      </a:lt1>
      <a:dk2>
        <a:srgbClr val="1E3363"/>
      </a:dk2>
      <a:lt2>
        <a:srgbClr val="EEECE1"/>
      </a:lt2>
      <a:accent1>
        <a:srgbClr val="00788A"/>
      </a:accent1>
      <a:accent2>
        <a:srgbClr val="2D9CAC"/>
      </a:accent2>
      <a:accent3>
        <a:srgbClr val="A82286"/>
      </a:accent3>
      <a:accent4>
        <a:srgbClr val="E5C921"/>
      </a:accent4>
      <a:accent5>
        <a:srgbClr val="1EB2F4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7_Office Theme">
  <a:themeElements>
    <a:clrScheme name="BHbusinessPlus">
      <a:dk1>
        <a:sysClr val="windowText" lastClr="000000"/>
      </a:dk1>
      <a:lt1>
        <a:sysClr val="window" lastClr="FFFFFF"/>
      </a:lt1>
      <a:dk2>
        <a:srgbClr val="1E3363"/>
      </a:dk2>
      <a:lt2>
        <a:srgbClr val="EEECE1"/>
      </a:lt2>
      <a:accent1>
        <a:srgbClr val="00788A"/>
      </a:accent1>
      <a:accent2>
        <a:srgbClr val="2D9CAC"/>
      </a:accent2>
      <a:accent3>
        <a:srgbClr val="A82286"/>
      </a:accent3>
      <a:accent4>
        <a:srgbClr val="E5C921"/>
      </a:accent4>
      <a:accent5>
        <a:srgbClr val="1EB2F4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Unity cutouts design template">
  <a:themeElements>
    <a:clrScheme name="">
      <a:dk1>
        <a:srgbClr val="000000"/>
      </a:dk1>
      <a:lt1>
        <a:srgbClr val="FFFFFF"/>
      </a:lt1>
      <a:dk2>
        <a:srgbClr val="FFFFFF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Them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3">
        <a:dk1>
          <a:srgbClr val="000000"/>
        </a:dk1>
        <a:lt1>
          <a:srgbClr val="FFFFFF"/>
        </a:lt1>
        <a:dk2>
          <a:srgbClr val="003366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14">
        <a:dk1>
          <a:srgbClr val="000066"/>
        </a:dk1>
        <a:lt1>
          <a:srgbClr val="FFFFFF"/>
        </a:lt1>
        <a:dk2>
          <a:srgbClr val="003366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56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15">
        <a:dk1>
          <a:srgbClr val="000066"/>
        </a:dk1>
        <a:lt1>
          <a:srgbClr val="FFFFFF"/>
        </a:lt1>
        <a:dk2>
          <a:srgbClr val="000066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56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16">
        <a:dk1>
          <a:srgbClr val="FFFFFF"/>
        </a:dk1>
        <a:lt1>
          <a:srgbClr val="FFFFFF"/>
        </a:lt1>
        <a:dk2>
          <a:srgbClr val="000066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DADADA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Blank w/title and conten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7.xml><?xml version="1.0" encoding="utf-8"?>
<a:theme xmlns:a="http://schemas.openxmlformats.org/drawingml/2006/main" name="1_Blank w/title and conten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8.xml><?xml version="1.0" encoding="utf-8"?>
<a:theme xmlns:a="http://schemas.openxmlformats.org/drawingml/2006/main" name="15_Office Theme">
  <a:themeElements>
    <a:clrScheme name="BHbusinessPlus">
      <a:dk1>
        <a:sysClr val="windowText" lastClr="000000"/>
      </a:dk1>
      <a:lt1>
        <a:sysClr val="window" lastClr="FFFFFF"/>
      </a:lt1>
      <a:dk2>
        <a:srgbClr val="1E3363"/>
      </a:dk2>
      <a:lt2>
        <a:srgbClr val="EEECE1"/>
      </a:lt2>
      <a:accent1>
        <a:srgbClr val="00788A"/>
      </a:accent1>
      <a:accent2>
        <a:srgbClr val="2D9CAC"/>
      </a:accent2>
      <a:accent3>
        <a:srgbClr val="A82286"/>
      </a:accent3>
      <a:accent4>
        <a:srgbClr val="E5C921"/>
      </a:accent4>
      <a:accent5>
        <a:srgbClr val="1EB2F4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0.xml><?xml version="1.0" encoding="utf-8"?>
<a:theme xmlns:a="http://schemas.openxmlformats.org/drawingml/2006/main" name="4_Unity cutouts design template">
  <a:themeElements>
    <a:clrScheme name="">
      <a:dk1>
        <a:srgbClr val="000000"/>
      </a:dk1>
      <a:lt1>
        <a:srgbClr val="FFFFFF"/>
      </a:lt1>
      <a:dk2>
        <a:srgbClr val="FFFFFF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Them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3">
        <a:dk1>
          <a:srgbClr val="000000"/>
        </a:dk1>
        <a:lt1>
          <a:srgbClr val="FFFFFF"/>
        </a:lt1>
        <a:dk2>
          <a:srgbClr val="003366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14">
        <a:dk1>
          <a:srgbClr val="000066"/>
        </a:dk1>
        <a:lt1>
          <a:srgbClr val="FFFFFF"/>
        </a:lt1>
        <a:dk2>
          <a:srgbClr val="003366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56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15">
        <a:dk1>
          <a:srgbClr val="000066"/>
        </a:dk1>
        <a:lt1>
          <a:srgbClr val="FFFFFF"/>
        </a:lt1>
        <a:dk2>
          <a:srgbClr val="000066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56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16">
        <a:dk1>
          <a:srgbClr val="FFFFFF"/>
        </a:dk1>
        <a:lt1>
          <a:srgbClr val="FFFFFF"/>
        </a:lt1>
        <a:dk2>
          <a:srgbClr val="000066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DADADA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Unity cutouts design template">
  <a:themeElements>
    <a:clrScheme name="">
      <a:dk1>
        <a:srgbClr val="000000"/>
      </a:dk1>
      <a:lt1>
        <a:srgbClr val="FFFFFF"/>
      </a:lt1>
      <a:dk2>
        <a:srgbClr val="FFFFFF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Them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3">
        <a:dk1>
          <a:srgbClr val="000000"/>
        </a:dk1>
        <a:lt1>
          <a:srgbClr val="FFFFFF"/>
        </a:lt1>
        <a:dk2>
          <a:srgbClr val="003366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14">
        <a:dk1>
          <a:srgbClr val="000066"/>
        </a:dk1>
        <a:lt1>
          <a:srgbClr val="FFFFFF"/>
        </a:lt1>
        <a:dk2>
          <a:srgbClr val="003366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56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15">
        <a:dk1>
          <a:srgbClr val="000066"/>
        </a:dk1>
        <a:lt1>
          <a:srgbClr val="FFFFFF"/>
        </a:lt1>
        <a:dk2>
          <a:srgbClr val="000066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56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16">
        <a:dk1>
          <a:srgbClr val="FFFFFF"/>
        </a:dk1>
        <a:lt1>
          <a:srgbClr val="FFFFFF"/>
        </a:lt1>
        <a:dk2>
          <a:srgbClr val="000066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DADADA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Unity cutouts design template">
  <a:themeElements>
    <a:clrScheme name="">
      <a:dk1>
        <a:srgbClr val="000000"/>
      </a:dk1>
      <a:lt1>
        <a:srgbClr val="FFFFFF"/>
      </a:lt1>
      <a:dk2>
        <a:srgbClr val="FFFFFF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Them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3">
        <a:dk1>
          <a:srgbClr val="000000"/>
        </a:dk1>
        <a:lt1>
          <a:srgbClr val="FFFFFF"/>
        </a:lt1>
        <a:dk2>
          <a:srgbClr val="003366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14">
        <a:dk1>
          <a:srgbClr val="000066"/>
        </a:dk1>
        <a:lt1>
          <a:srgbClr val="FFFFFF"/>
        </a:lt1>
        <a:dk2>
          <a:srgbClr val="003366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56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15">
        <a:dk1>
          <a:srgbClr val="000066"/>
        </a:dk1>
        <a:lt1>
          <a:srgbClr val="FFFFFF"/>
        </a:lt1>
        <a:dk2>
          <a:srgbClr val="000066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56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16">
        <a:dk1>
          <a:srgbClr val="FFFFFF"/>
        </a:dk1>
        <a:lt1>
          <a:srgbClr val="FFFFFF"/>
        </a:lt1>
        <a:dk2>
          <a:srgbClr val="000066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DADADA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82193</TotalTime>
  <Words>305</Words>
  <Application>Microsoft Office PowerPoint</Application>
  <PresentationFormat>Widescreen</PresentationFormat>
  <Paragraphs>115</Paragraphs>
  <Slides>40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22</vt:i4>
      </vt:variant>
      <vt:variant>
        <vt:lpstr>Slide Titles</vt:lpstr>
      </vt:variant>
      <vt:variant>
        <vt:i4>40</vt:i4>
      </vt:variant>
    </vt:vector>
  </HeadingPairs>
  <TitlesOfParts>
    <vt:vector size="80" baseType="lpstr">
      <vt:lpstr>MS PGothic</vt:lpstr>
      <vt:lpstr>MS PGothic</vt:lpstr>
      <vt:lpstr>Andalus</vt:lpstr>
      <vt:lpstr>Arial</vt:lpstr>
      <vt:lpstr>Arial Black</vt:lpstr>
      <vt:lpstr>Arial Narrow</vt:lpstr>
      <vt:lpstr>Bradley Hand ITC</vt:lpstr>
      <vt:lpstr>Calibri</vt:lpstr>
      <vt:lpstr>Calibri Light</vt:lpstr>
      <vt:lpstr>Century Gothic</vt:lpstr>
      <vt:lpstr>Courier New</vt:lpstr>
      <vt:lpstr>Lucida Grande</vt:lpstr>
      <vt:lpstr>Lucida Handwriting</vt:lpstr>
      <vt:lpstr>Open Sans</vt:lpstr>
      <vt:lpstr>Segoe UI</vt:lpstr>
      <vt:lpstr>Times New Roman</vt:lpstr>
      <vt:lpstr>Tw Cen MT</vt:lpstr>
      <vt:lpstr>Wingdings</vt:lpstr>
      <vt:lpstr>cream</vt:lpstr>
      <vt:lpstr>12_Office Theme</vt:lpstr>
      <vt:lpstr>3_Unity cutouts design template</vt:lpstr>
      <vt:lpstr>1_Unity cutouts design template</vt:lpstr>
      <vt:lpstr>5_Office Theme</vt:lpstr>
      <vt:lpstr>Custom Design</vt:lpstr>
      <vt:lpstr>1_Custom Design</vt:lpstr>
      <vt:lpstr>2_Custom Design</vt:lpstr>
      <vt:lpstr>3_Custom Design</vt:lpstr>
      <vt:lpstr>6_Office Theme</vt:lpstr>
      <vt:lpstr>5_Custom Design</vt:lpstr>
      <vt:lpstr>14_Office Theme</vt:lpstr>
      <vt:lpstr>9_Office Theme</vt:lpstr>
      <vt:lpstr>7_Office Theme</vt:lpstr>
      <vt:lpstr>Unity cutouts design template</vt:lpstr>
      <vt:lpstr>Blank w/title and content</vt:lpstr>
      <vt:lpstr>1_Blank w/title and content</vt:lpstr>
      <vt:lpstr>15_Office Theme</vt:lpstr>
      <vt:lpstr>1_Office Theme</vt:lpstr>
      <vt:lpstr>4_Unity cutouts design template</vt:lpstr>
      <vt:lpstr>Office Theme</vt:lpstr>
      <vt:lpstr>2_Office Theme</vt:lpstr>
      <vt:lpstr>   Professionalizing the Workforce to Address Addiction Worldwide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Kapalign Business Process Consulting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Patrick Gauthier</dc:creator>
  <cp:lastModifiedBy>Becky Vaughn</cp:lastModifiedBy>
  <cp:revision>680</cp:revision>
  <cp:lastPrinted>2013-05-08T19:10:09Z</cp:lastPrinted>
  <dcterms:created xsi:type="dcterms:W3CDTF">2011-12-07T04:56:52Z</dcterms:created>
  <dcterms:modified xsi:type="dcterms:W3CDTF">2020-10-05T23:06:33Z</dcterms:modified>
</cp:coreProperties>
</file>