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97" r:id="rId3"/>
    <p:sldId id="298" r:id="rId4"/>
    <p:sldId id="294" r:id="rId5"/>
    <p:sldId id="288" r:id="rId6"/>
    <p:sldId id="299" r:id="rId7"/>
    <p:sldId id="276" r:id="rId8"/>
    <p:sldId id="283" r:id="rId9"/>
    <p:sldId id="279" r:id="rId10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9F9F9F"/>
    <a:srgbClr val="BC945A"/>
    <a:srgbClr val="A42145"/>
    <a:srgbClr val="245C4F"/>
    <a:srgbClr val="DEC9A2"/>
    <a:srgbClr val="4D4D4D"/>
    <a:srgbClr val="691B3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3842" autoAdjust="0"/>
  </p:normalViewPr>
  <p:slideViewPr>
    <p:cSldViewPr snapToGrid="0" snapToObjects="1">
      <p:cViewPr varScale="1">
        <p:scale>
          <a:sx n="112" d="100"/>
          <a:sy n="112" d="100"/>
        </p:scale>
        <p:origin x="10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7EFB6-7AEC-4A99-98DA-07D8446E176F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9BDEF8A9-5F73-4C3E-A605-7DFE68582042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Acciones Preventivas – Participación Ciudadana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1D6A1A49-9470-481F-AE76-A369A21263D7}" type="parTrans" cxnId="{3F95368B-F9A7-47A1-86C2-C0DD5D1F26E0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C5267D40-6EA6-4868-9F70-741850444472}" type="sibTrans" cxnId="{3F95368B-F9A7-47A1-86C2-C0DD5D1F26E0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4926D806-2BE8-4990-8CC9-54F2A869CA23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Tratamiento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54EF1F72-0649-42C2-8409-C6818314ED2F}" type="parTrans" cxnId="{DF660F99-A7F5-44B6-876C-71AE52486A4A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8532CAEE-5412-4D7E-9F8D-0524137DBE01}" type="sibTrans" cxnId="{DF660F99-A7F5-44B6-876C-71AE52486A4A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0798C8F1-0F88-44F1-BFDC-B0673729AF47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Detección Temprana y Referencia Oportuna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B401E3DB-A47F-445E-ADAC-A00A4F569F9A}" type="parTrans" cxnId="{AC18AD18-0C86-4E6B-978A-143F02F351D4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FA535FB6-6B1D-423B-AF88-88281652BB84}" type="sibTrans" cxnId="{AC18AD18-0C86-4E6B-978A-143F02F351D4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7D789B70-B71F-4DA8-A344-BF4F6C578143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Formación de Recursos Humanos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782A813F-0037-4743-A55B-3B11767C4040}" type="parTrans" cxnId="{324502FF-9CE2-4168-9D91-B699C5E282D6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A7B6B77C-5919-4BDA-A6CF-DCCE9DC84458}" type="sibTrans" cxnId="{324502FF-9CE2-4168-9D91-B699C5E282D6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66199005-2AB4-4D32-9B48-43233B3ADD6B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Normatividad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ABF7103E-0A62-4C3D-9AE2-74B2942BD030}" type="parTrans" cxnId="{69ABF608-E1CE-4E7A-A8A5-42CDAE1FB11E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ED0796D8-F587-4371-A16D-2254CBEC0BBA}" type="sibTrans" cxnId="{69ABF608-E1CE-4E7A-A8A5-42CDAE1FB11E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DA098B03-8CAF-481F-8085-8A0B180E5928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Investigación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50DA3DC1-3DAA-475C-AC40-F66108CAE220}" type="parTrans" cxnId="{40192DFB-D9E6-4418-BA5D-77A434022402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BCAE5BFD-B911-454E-A72A-D105928C5EFC}" type="sibTrans" cxnId="{40192DFB-D9E6-4418-BA5D-77A434022402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3DA53381-241C-493A-A1CE-01A5B3CD68F5}">
      <dgm:prSet phldrT="[Texto]" custT="1"/>
      <dgm:spPr/>
      <dgm:t>
        <a:bodyPr/>
        <a:lstStyle/>
        <a:p>
          <a:r>
            <a:rPr lang="es-MX" sz="1100" b="1" dirty="0" smtClean="0">
              <a:latin typeface="Montserrat" panose="00000500000000000000" pitchFamily="2" charset="0"/>
            </a:rPr>
            <a:t>Vigilancia Epidemiológica</a:t>
          </a:r>
          <a:endParaRPr lang="es-MX" sz="1100" b="1" dirty="0">
            <a:latin typeface="Montserrat" panose="00000500000000000000" pitchFamily="2" charset="0"/>
          </a:endParaRPr>
        </a:p>
      </dgm:t>
    </dgm:pt>
    <dgm:pt modelId="{43F1AF39-7B6B-4DD6-A455-5E00CC84D3B7}" type="parTrans" cxnId="{10714230-AB25-4A49-A509-864FA723C1DA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BF54146C-06E7-437C-93FF-DBBBBEC868F3}" type="sibTrans" cxnId="{10714230-AB25-4A49-A509-864FA723C1DA}">
      <dgm:prSet/>
      <dgm:spPr/>
      <dgm:t>
        <a:bodyPr/>
        <a:lstStyle/>
        <a:p>
          <a:endParaRPr lang="es-MX" sz="1200" b="1">
            <a:latin typeface="Montserrat" panose="00000500000000000000" pitchFamily="2" charset="0"/>
          </a:endParaRPr>
        </a:p>
      </dgm:t>
    </dgm:pt>
    <dgm:pt modelId="{53D500F7-FDE9-418D-9DEA-E9B89C837AB5}">
      <dgm:prSet phldrT="[Texto]" custT="1"/>
      <dgm:spPr/>
      <dgm:t>
        <a:bodyPr/>
        <a:lstStyle/>
        <a:p>
          <a:r>
            <a:rPr lang="es-MX" sz="1200" b="1" dirty="0" smtClean="0">
              <a:latin typeface="Montserrat" panose="00000500000000000000" pitchFamily="2" charset="0"/>
            </a:rPr>
            <a:t>Reducción de riesgo y daños 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D0A1E09E-6DC1-4795-8564-CECD6D0544F6}" type="parTrans" cxnId="{4A617696-1E7D-4A38-BC13-FC7C1F1C5C60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AFDD036E-1E63-4F84-B35E-1FD83DD8CAB1}" type="sibTrans" cxnId="{4A617696-1E7D-4A38-BC13-FC7C1F1C5C60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5F3AB971-6A3F-4390-B652-340F782FFB3C}">
      <dgm:prSet phldrT="[Texto]" custT="1"/>
      <dgm:spPr/>
      <dgm:t>
        <a:bodyPr/>
        <a:lstStyle/>
        <a:p>
          <a:r>
            <a:rPr lang="es-MX" sz="1200" b="1" smtClean="0">
              <a:latin typeface="Montserrat" panose="00000500000000000000" pitchFamily="2" charset="0"/>
            </a:rPr>
            <a:t>Rehabilitación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E2398ECB-1EFB-4189-AF4B-207707E561AF}" type="parTrans" cxnId="{CDA1772C-9C83-47E9-843A-8E5EDA2143E2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7AE3C6FA-5CDE-4CBE-B2B5-193028B70774}" type="sibTrans" cxnId="{CDA1772C-9C83-47E9-843A-8E5EDA2143E2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D3624552-1045-43F0-AE97-F468AB43BD64}" type="pres">
      <dgm:prSet presAssocID="{CA37EFB6-7AEC-4A99-98DA-07D8446E17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942E14-DA82-4E6A-919B-39B6AFA0DF43}" type="pres">
      <dgm:prSet presAssocID="{CA37EFB6-7AEC-4A99-98DA-07D8446E176F}" presName="fgShape" presStyleLbl="fgShp" presStyleIdx="0" presStyleCnt="1"/>
      <dgm:spPr/>
    </dgm:pt>
    <dgm:pt modelId="{214E4C49-6126-4EB3-9C92-DD72553ADD61}" type="pres">
      <dgm:prSet presAssocID="{CA37EFB6-7AEC-4A99-98DA-07D8446E176F}" presName="linComp" presStyleCnt="0"/>
      <dgm:spPr/>
    </dgm:pt>
    <dgm:pt modelId="{9D0F8352-897F-4234-B048-89CAD80B6201}" type="pres">
      <dgm:prSet presAssocID="{9BDEF8A9-5F73-4C3E-A605-7DFE68582042}" presName="compNode" presStyleCnt="0"/>
      <dgm:spPr/>
    </dgm:pt>
    <dgm:pt modelId="{F6060269-923C-4050-B3AF-FD990C7D13C3}" type="pres">
      <dgm:prSet presAssocID="{9BDEF8A9-5F73-4C3E-A605-7DFE68582042}" presName="bkgdShape" presStyleLbl="node1" presStyleIdx="0" presStyleCnt="8"/>
      <dgm:spPr/>
      <dgm:t>
        <a:bodyPr/>
        <a:lstStyle/>
        <a:p>
          <a:endParaRPr lang="es-ES"/>
        </a:p>
      </dgm:t>
    </dgm:pt>
    <dgm:pt modelId="{19C3880E-5D11-4C74-98C9-A410355632CD}" type="pres">
      <dgm:prSet presAssocID="{9BDEF8A9-5F73-4C3E-A605-7DFE68582042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16308-4113-4AAC-A8A9-8945230EADD5}" type="pres">
      <dgm:prSet presAssocID="{9BDEF8A9-5F73-4C3E-A605-7DFE68582042}" presName="invisiNode" presStyleLbl="node1" presStyleIdx="0" presStyleCnt="8"/>
      <dgm:spPr/>
    </dgm:pt>
    <dgm:pt modelId="{5F7B533A-DA47-4F9D-9518-B3FED85B0B5C}" type="pres">
      <dgm:prSet presAssocID="{9BDEF8A9-5F73-4C3E-A605-7DFE68582042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13E4A866-B71E-49B4-A7B0-3EDD661F6C4E}" type="pres">
      <dgm:prSet presAssocID="{C5267D40-6EA6-4868-9F70-7418504444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865F9D4-8D97-4F9D-9CEC-BB88EB73112A}" type="pres">
      <dgm:prSet presAssocID="{0798C8F1-0F88-44F1-BFDC-B0673729AF47}" presName="compNode" presStyleCnt="0"/>
      <dgm:spPr/>
    </dgm:pt>
    <dgm:pt modelId="{0EADF8AF-38D5-496A-88A8-021271280A76}" type="pres">
      <dgm:prSet presAssocID="{0798C8F1-0F88-44F1-BFDC-B0673729AF47}" presName="bkgdShape" presStyleLbl="node1" presStyleIdx="1" presStyleCnt="8"/>
      <dgm:spPr/>
      <dgm:t>
        <a:bodyPr/>
        <a:lstStyle/>
        <a:p>
          <a:endParaRPr lang="es-ES"/>
        </a:p>
      </dgm:t>
    </dgm:pt>
    <dgm:pt modelId="{07F4455A-2A01-4032-A022-1BA0CD572EAB}" type="pres">
      <dgm:prSet presAssocID="{0798C8F1-0F88-44F1-BFDC-B0673729AF47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66331-D642-4DBE-A8A5-D94288A0B79E}" type="pres">
      <dgm:prSet presAssocID="{0798C8F1-0F88-44F1-BFDC-B0673729AF47}" presName="invisiNode" presStyleLbl="node1" presStyleIdx="1" presStyleCnt="8"/>
      <dgm:spPr/>
    </dgm:pt>
    <dgm:pt modelId="{4CF66465-E232-47D4-8821-3991C61B33D4}" type="pres">
      <dgm:prSet presAssocID="{0798C8F1-0F88-44F1-BFDC-B0673729AF47}" presName="imagNode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46CCCE1-DF56-42F6-B53B-6906DDEE8689}" type="pres">
      <dgm:prSet presAssocID="{FA535FB6-6B1D-423B-AF88-88281652BB8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449B2C1-02C2-4740-ADD7-FF573D672E3F}" type="pres">
      <dgm:prSet presAssocID="{4926D806-2BE8-4990-8CC9-54F2A869CA23}" presName="compNode" presStyleCnt="0"/>
      <dgm:spPr/>
    </dgm:pt>
    <dgm:pt modelId="{02708A94-A988-4969-A6AE-5F9C38D0686E}" type="pres">
      <dgm:prSet presAssocID="{4926D806-2BE8-4990-8CC9-54F2A869CA23}" presName="bkgdShape" presStyleLbl="node1" presStyleIdx="2" presStyleCnt="8"/>
      <dgm:spPr/>
      <dgm:t>
        <a:bodyPr/>
        <a:lstStyle/>
        <a:p>
          <a:endParaRPr lang="es-ES"/>
        </a:p>
      </dgm:t>
    </dgm:pt>
    <dgm:pt modelId="{98C24C9A-6B45-4AD1-A465-FA583062954D}" type="pres">
      <dgm:prSet presAssocID="{4926D806-2BE8-4990-8CC9-54F2A869CA23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3E208-179F-4C3C-B9B5-FA78CD6FCC9E}" type="pres">
      <dgm:prSet presAssocID="{4926D806-2BE8-4990-8CC9-54F2A869CA23}" presName="invisiNode" presStyleLbl="node1" presStyleIdx="2" presStyleCnt="8"/>
      <dgm:spPr/>
    </dgm:pt>
    <dgm:pt modelId="{90111DAD-3DB3-4EDA-A816-53E4458681F8}" type="pres">
      <dgm:prSet presAssocID="{4926D806-2BE8-4990-8CC9-54F2A869CA23}" presName="imagNode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1CB89179-B34E-4191-800E-5353A4171015}" type="pres">
      <dgm:prSet presAssocID="{8532CAEE-5412-4D7E-9F8D-0524137DBE0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04266E2-DE3D-4F10-9598-3B85BBE7B6F8}" type="pres">
      <dgm:prSet presAssocID="{5F3AB971-6A3F-4390-B652-340F782FFB3C}" presName="compNode" presStyleCnt="0"/>
      <dgm:spPr/>
    </dgm:pt>
    <dgm:pt modelId="{774EB2FF-630C-440D-9C79-527A32271758}" type="pres">
      <dgm:prSet presAssocID="{5F3AB971-6A3F-4390-B652-340F782FFB3C}" presName="bkgdShape" presStyleLbl="node1" presStyleIdx="3" presStyleCnt="8"/>
      <dgm:spPr/>
      <dgm:t>
        <a:bodyPr/>
        <a:lstStyle/>
        <a:p>
          <a:endParaRPr lang="es-ES"/>
        </a:p>
      </dgm:t>
    </dgm:pt>
    <dgm:pt modelId="{EE4A6348-EFBF-4B66-BD70-FF73A5006C11}" type="pres">
      <dgm:prSet presAssocID="{5F3AB971-6A3F-4390-B652-340F782FFB3C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3FEF64-8563-4D9D-9AD5-A9548541E832}" type="pres">
      <dgm:prSet presAssocID="{5F3AB971-6A3F-4390-B652-340F782FFB3C}" presName="invisiNode" presStyleLbl="node1" presStyleIdx="3" presStyleCnt="8"/>
      <dgm:spPr/>
    </dgm:pt>
    <dgm:pt modelId="{05227B32-8230-4C3F-B479-5997F6951E3C}" type="pres">
      <dgm:prSet presAssocID="{5F3AB971-6A3F-4390-B652-340F782FFB3C}" presName="imagNode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2DD2C0-E3EF-4D5F-9AF0-C34B0103C73E}" type="pres">
      <dgm:prSet presAssocID="{7AE3C6FA-5CDE-4CBE-B2B5-193028B7077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8510140-2865-40D7-A581-CFBD6AE2260B}" type="pres">
      <dgm:prSet presAssocID="{53D500F7-FDE9-418D-9DEA-E9B89C837AB5}" presName="compNode" presStyleCnt="0"/>
      <dgm:spPr/>
    </dgm:pt>
    <dgm:pt modelId="{BBD45A6A-93C8-42DB-9186-E3B3EAE74B4D}" type="pres">
      <dgm:prSet presAssocID="{53D500F7-FDE9-418D-9DEA-E9B89C837AB5}" presName="bkgdShape" presStyleLbl="node1" presStyleIdx="4" presStyleCnt="8"/>
      <dgm:spPr/>
      <dgm:t>
        <a:bodyPr/>
        <a:lstStyle/>
        <a:p>
          <a:endParaRPr lang="es-ES"/>
        </a:p>
      </dgm:t>
    </dgm:pt>
    <dgm:pt modelId="{0ED18ADC-4BF0-44A2-8F4A-6D3304DD1665}" type="pres">
      <dgm:prSet presAssocID="{53D500F7-FDE9-418D-9DEA-E9B89C837AB5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E13F6-B060-40E3-BF57-C0F0565F0FFE}" type="pres">
      <dgm:prSet presAssocID="{53D500F7-FDE9-418D-9DEA-E9B89C837AB5}" presName="invisiNode" presStyleLbl="node1" presStyleIdx="4" presStyleCnt="8"/>
      <dgm:spPr/>
    </dgm:pt>
    <dgm:pt modelId="{2E9DC4DC-6311-4542-B8FE-C4BFB3DD8C3A}" type="pres">
      <dgm:prSet presAssocID="{53D500F7-FDE9-418D-9DEA-E9B89C837AB5}" presName="imagNode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783EE9A4-331B-4584-B3D2-28F1F428966D}" type="pres">
      <dgm:prSet presAssocID="{AFDD036E-1E63-4F84-B35E-1FD83DD8CAB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693D984-307B-4FED-BDC5-1E038E5935CA}" type="pres">
      <dgm:prSet presAssocID="{7D789B70-B71F-4DA8-A344-BF4F6C578143}" presName="compNode" presStyleCnt="0"/>
      <dgm:spPr/>
    </dgm:pt>
    <dgm:pt modelId="{52F2802D-9122-46AA-BAD5-31A693F00420}" type="pres">
      <dgm:prSet presAssocID="{7D789B70-B71F-4DA8-A344-BF4F6C578143}" presName="bkgdShape" presStyleLbl="node1" presStyleIdx="5" presStyleCnt="8"/>
      <dgm:spPr/>
      <dgm:t>
        <a:bodyPr/>
        <a:lstStyle/>
        <a:p>
          <a:endParaRPr lang="es-ES"/>
        </a:p>
      </dgm:t>
    </dgm:pt>
    <dgm:pt modelId="{4670FBA8-A433-4954-AD3B-7F0548FE5E85}" type="pres">
      <dgm:prSet presAssocID="{7D789B70-B71F-4DA8-A344-BF4F6C57814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39AAF-2CDD-4AF1-8F15-12D438EC118B}" type="pres">
      <dgm:prSet presAssocID="{7D789B70-B71F-4DA8-A344-BF4F6C578143}" presName="invisiNode" presStyleLbl="node1" presStyleIdx="5" presStyleCnt="8"/>
      <dgm:spPr/>
    </dgm:pt>
    <dgm:pt modelId="{C6F3B3FE-3D5F-41C2-8942-164055E6C9C8}" type="pres">
      <dgm:prSet presAssocID="{7D789B70-B71F-4DA8-A344-BF4F6C578143}" presName="imagNode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S"/>
        </a:p>
      </dgm:t>
    </dgm:pt>
    <dgm:pt modelId="{A808C0FC-A23A-45C7-8792-7390BC564F9D}" type="pres">
      <dgm:prSet presAssocID="{A7B6B77C-5919-4BDA-A6CF-DCCE9DC8445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D5FB37F-521C-4F2F-B333-F89B73C5079C}" type="pres">
      <dgm:prSet presAssocID="{66199005-2AB4-4D32-9B48-43233B3ADD6B}" presName="compNode" presStyleCnt="0"/>
      <dgm:spPr/>
    </dgm:pt>
    <dgm:pt modelId="{F86AB050-6617-4E29-B193-0BF775CF0C29}" type="pres">
      <dgm:prSet presAssocID="{66199005-2AB4-4D32-9B48-43233B3ADD6B}" presName="bkgdShape" presStyleLbl="node1" presStyleIdx="6" presStyleCnt="8"/>
      <dgm:spPr/>
      <dgm:t>
        <a:bodyPr/>
        <a:lstStyle/>
        <a:p>
          <a:endParaRPr lang="es-ES"/>
        </a:p>
      </dgm:t>
    </dgm:pt>
    <dgm:pt modelId="{86A27221-F1B5-4780-B690-05073EE0B419}" type="pres">
      <dgm:prSet presAssocID="{66199005-2AB4-4D32-9B48-43233B3ADD6B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3977D-AC9A-4294-8185-7795DE736208}" type="pres">
      <dgm:prSet presAssocID="{66199005-2AB4-4D32-9B48-43233B3ADD6B}" presName="invisiNode" presStyleLbl="node1" presStyleIdx="6" presStyleCnt="8"/>
      <dgm:spPr/>
    </dgm:pt>
    <dgm:pt modelId="{F3AF7D33-6AF0-42A2-AC7F-B8675877C4E6}" type="pres">
      <dgm:prSet presAssocID="{66199005-2AB4-4D32-9B48-43233B3ADD6B}" presName="imagNode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B133F59D-29E0-4A98-A4F4-A6571611334F}" type="pres">
      <dgm:prSet presAssocID="{ED0796D8-F587-4371-A16D-2254CBEC0BB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393651F-D7AD-401B-990B-4B756AEDA2DE}" type="pres">
      <dgm:prSet presAssocID="{DA098B03-8CAF-481F-8085-8A0B180E5928}" presName="compNode" presStyleCnt="0"/>
      <dgm:spPr/>
    </dgm:pt>
    <dgm:pt modelId="{E3F46A0B-6068-426F-B987-8FB81A7DCFD0}" type="pres">
      <dgm:prSet presAssocID="{DA098B03-8CAF-481F-8085-8A0B180E5928}" presName="bkgdShape" presStyleLbl="node1" presStyleIdx="7" presStyleCnt="8"/>
      <dgm:spPr/>
      <dgm:t>
        <a:bodyPr/>
        <a:lstStyle/>
        <a:p>
          <a:endParaRPr lang="es-ES"/>
        </a:p>
      </dgm:t>
    </dgm:pt>
    <dgm:pt modelId="{7F26D50A-159A-423A-99F7-7DAE3E5C5BBA}" type="pres">
      <dgm:prSet presAssocID="{DA098B03-8CAF-481F-8085-8A0B180E5928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AD7E4D-AE73-4FE0-AD84-B2AD23538AA5}" type="pres">
      <dgm:prSet presAssocID="{DA098B03-8CAF-481F-8085-8A0B180E5928}" presName="invisiNode" presStyleLbl="node1" presStyleIdx="7" presStyleCnt="8"/>
      <dgm:spPr/>
    </dgm:pt>
    <dgm:pt modelId="{0AC8244D-3380-47FF-A2A2-82062E0B0CB8}" type="pres">
      <dgm:prSet presAssocID="{DA098B03-8CAF-481F-8085-8A0B180E5928}" presName="imagNode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</dgm:ptLst>
  <dgm:cxnLst>
    <dgm:cxn modelId="{EDF26A24-BD08-4C65-83FE-BEF010AEF279}" type="presOf" srcId="{AFDD036E-1E63-4F84-B35E-1FD83DD8CAB1}" destId="{783EE9A4-331B-4584-B3D2-28F1F428966D}" srcOrd="0" destOrd="0" presId="urn:microsoft.com/office/officeart/2005/8/layout/hList7"/>
    <dgm:cxn modelId="{9A7C339E-40FC-4A21-8C11-5A37F91BD3E7}" type="presOf" srcId="{9BDEF8A9-5F73-4C3E-A605-7DFE68582042}" destId="{19C3880E-5D11-4C74-98C9-A410355632CD}" srcOrd="1" destOrd="0" presId="urn:microsoft.com/office/officeart/2005/8/layout/hList7"/>
    <dgm:cxn modelId="{FD7CE0CD-AA9A-464B-96E0-7A3712EB9C6E}" type="presOf" srcId="{ED0796D8-F587-4371-A16D-2254CBEC0BBA}" destId="{B133F59D-29E0-4A98-A4F4-A6571611334F}" srcOrd="0" destOrd="0" presId="urn:microsoft.com/office/officeart/2005/8/layout/hList7"/>
    <dgm:cxn modelId="{C7BF31F7-F41C-41D8-AF72-4AE2186BE308}" type="presOf" srcId="{FA535FB6-6B1D-423B-AF88-88281652BB84}" destId="{646CCCE1-DF56-42F6-B53B-6906DDEE8689}" srcOrd="0" destOrd="0" presId="urn:microsoft.com/office/officeart/2005/8/layout/hList7"/>
    <dgm:cxn modelId="{AFE854A2-20CF-492D-9132-FC2B98C795CF}" type="presOf" srcId="{A7B6B77C-5919-4BDA-A6CF-DCCE9DC84458}" destId="{A808C0FC-A23A-45C7-8792-7390BC564F9D}" srcOrd="0" destOrd="0" presId="urn:microsoft.com/office/officeart/2005/8/layout/hList7"/>
    <dgm:cxn modelId="{0AA04445-82F0-4FAC-9DD5-487A5F66F77E}" type="presOf" srcId="{7D789B70-B71F-4DA8-A344-BF4F6C578143}" destId="{52F2802D-9122-46AA-BAD5-31A693F00420}" srcOrd="0" destOrd="0" presId="urn:microsoft.com/office/officeart/2005/8/layout/hList7"/>
    <dgm:cxn modelId="{EFBD9BF0-DA51-46E8-924C-3F2C5BE1235A}" type="presOf" srcId="{4926D806-2BE8-4990-8CC9-54F2A869CA23}" destId="{98C24C9A-6B45-4AD1-A465-FA583062954D}" srcOrd="1" destOrd="0" presId="urn:microsoft.com/office/officeart/2005/8/layout/hList7"/>
    <dgm:cxn modelId="{944AC71F-2F5E-443A-8620-DAFB893124DE}" type="presOf" srcId="{3DA53381-241C-493A-A1CE-01A5B3CD68F5}" destId="{E3F46A0B-6068-426F-B987-8FB81A7DCFD0}" srcOrd="0" destOrd="1" presId="urn:microsoft.com/office/officeart/2005/8/layout/hList7"/>
    <dgm:cxn modelId="{324502FF-9CE2-4168-9D91-B699C5E282D6}" srcId="{CA37EFB6-7AEC-4A99-98DA-07D8446E176F}" destId="{7D789B70-B71F-4DA8-A344-BF4F6C578143}" srcOrd="5" destOrd="0" parTransId="{782A813F-0037-4743-A55B-3B11767C4040}" sibTransId="{A7B6B77C-5919-4BDA-A6CF-DCCE9DC84458}"/>
    <dgm:cxn modelId="{4A617696-1E7D-4A38-BC13-FC7C1F1C5C60}" srcId="{CA37EFB6-7AEC-4A99-98DA-07D8446E176F}" destId="{53D500F7-FDE9-418D-9DEA-E9B89C837AB5}" srcOrd="4" destOrd="0" parTransId="{D0A1E09E-6DC1-4795-8564-CECD6D0544F6}" sibTransId="{AFDD036E-1E63-4F84-B35E-1FD83DD8CAB1}"/>
    <dgm:cxn modelId="{7111EBF8-2E73-41AA-8267-34AA499FE406}" type="presOf" srcId="{0798C8F1-0F88-44F1-BFDC-B0673729AF47}" destId="{07F4455A-2A01-4032-A022-1BA0CD572EAB}" srcOrd="1" destOrd="0" presId="urn:microsoft.com/office/officeart/2005/8/layout/hList7"/>
    <dgm:cxn modelId="{F0302552-44D5-44F6-8357-BE72F08DB119}" type="presOf" srcId="{DA098B03-8CAF-481F-8085-8A0B180E5928}" destId="{E3F46A0B-6068-426F-B987-8FB81A7DCFD0}" srcOrd="0" destOrd="0" presId="urn:microsoft.com/office/officeart/2005/8/layout/hList7"/>
    <dgm:cxn modelId="{0F9D7993-C01E-493C-BF4F-62D96C795495}" type="presOf" srcId="{4926D806-2BE8-4990-8CC9-54F2A869CA23}" destId="{02708A94-A988-4969-A6AE-5F9C38D0686E}" srcOrd="0" destOrd="0" presId="urn:microsoft.com/office/officeart/2005/8/layout/hList7"/>
    <dgm:cxn modelId="{6FA346D8-16BB-4917-A79D-7EE6501251F8}" type="presOf" srcId="{7D789B70-B71F-4DA8-A344-BF4F6C578143}" destId="{4670FBA8-A433-4954-AD3B-7F0548FE5E85}" srcOrd="1" destOrd="0" presId="urn:microsoft.com/office/officeart/2005/8/layout/hList7"/>
    <dgm:cxn modelId="{AD9A6C02-9EB3-4D46-8533-A001EC08D943}" type="presOf" srcId="{5F3AB971-6A3F-4390-B652-340F782FFB3C}" destId="{774EB2FF-630C-440D-9C79-527A32271758}" srcOrd="0" destOrd="0" presId="urn:microsoft.com/office/officeart/2005/8/layout/hList7"/>
    <dgm:cxn modelId="{92F5F00E-DB26-4AFB-9646-162337C011D1}" type="presOf" srcId="{CA37EFB6-7AEC-4A99-98DA-07D8446E176F}" destId="{D3624552-1045-43F0-AE97-F468AB43BD64}" srcOrd="0" destOrd="0" presId="urn:microsoft.com/office/officeart/2005/8/layout/hList7"/>
    <dgm:cxn modelId="{40192DFB-D9E6-4418-BA5D-77A434022402}" srcId="{CA37EFB6-7AEC-4A99-98DA-07D8446E176F}" destId="{DA098B03-8CAF-481F-8085-8A0B180E5928}" srcOrd="7" destOrd="0" parTransId="{50DA3DC1-3DAA-475C-AC40-F66108CAE220}" sibTransId="{BCAE5BFD-B911-454E-A72A-D105928C5EFC}"/>
    <dgm:cxn modelId="{CEAD84CD-20F9-405C-BD7B-74AD44E9AE88}" type="presOf" srcId="{7AE3C6FA-5CDE-4CBE-B2B5-193028B70774}" destId="{382DD2C0-E3EF-4D5F-9AF0-C34B0103C73E}" srcOrd="0" destOrd="0" presId="urn:microsoft.com/office/officeart/2005/8/layout/hList7"/>
    <dgm:cxn modelId="{AC18AD18-0C86-4E6B-978A-143F02F351D4}" srcId="{CA37EFB6-7AEC-4A99-98DA-07D8446E176F}" destId="{0798C8F1-0F88-44F1-BFDC-B0673729AF47}" srcOrd="1" destOrd="0" parTransId="{B401E3DB-A47F-445E-ADAC-A00A4F569F9A}" sibTransId="{FA535FB6-6B1D-423B-AF88-88281652BB84}"/>
    <dgm:cxn modelId="{DF660F99-A7F5-44B6-876C-71AE52486A4A}" srcId="{CA37EFB6-7AEC-4A99-98DA-07D8446E176F}" destId="{4926D806-2BE8-4990-8CC9-54F2A869CA23}" srcOrd="2" destOrd="0" parTransId="{54EF1F72-0649-42C2-8409-C6818314ED2F}" sibTransId="{8532CAEE-5412-4D7E-9F8D-0524137DBE01}"/>
    <dgm:cxn modelId="{7AA767C4-9583-46BD-91D0-D22B2DEBE350}" type="presOf" srcId="{66199005-2AB4-4D32-9B48-43233B3ADD6B}" destId="{F86AB050-6617-4E29-B193-0BF775CF0C29}" srcOrd="0" destOrd="0" presId="urn:microsoft.com/office/officeart/2005/8/layout/hList7"/>
    <dgm:cxn modelId="{7318E3A5-9E31-450F-8540-16C952DD5EEE}" type="presOf" srcId="{8532CAEE-5412-4D7E-9F8D-0524137DBE01}" destId="{1CB89179-B34E-4191-800E-5353A4171015}" srcOrd="0" destOrd="0" presId="urn:microsoft.com/office/officeart/2005/8/layout/hList7"/>
    <dgm:cxn modelId="{8CB7282F-105A-4BA5-80F2-E7050AFAA090}" type="presOf" srcId="{53D500F7-FDE9-418D-9DEA-E9B89C837AB5}" destId="{0ED18ADC-4BF0-44A2-8F4A-6D3304DD1665}" srcOrd="1" destOrd="0" presId="urn:microsoft.com/office/officeart/2005/8/layout/hList7"/>
    <dgm:cxn modelId="{CDA1772C-9C83-47E9-843A-8E5EDA2143E2}" srcId="{CA37EFB6-7AEC-4A99-98DA-07D8446E176F}" destId="{5F3AB971-6A3F-4390-B652-340F782FFB3C}" srcOrd="3" destOrd="0" parTransId="{E2398ECB-1EFB-4189-AF4B-207707E561AF}" sibTransId="{7AE3C6FA-5CDE-4CBE-B2B5-193028B70774}"/>
    <dgm:cxn modelId="{AF7C4097-A3AC-4B9B-B115-D8884ECF2E92}" type="presOf" srcId="{DA098B03-8CAF-481F-8085-8A0B180E5928}" destId="{7F26D50A-159A-423A-99F7-7DAE3E5C5BBA}" srcOrd="1" destOrd="0" presId="urn:microsoft.com/office/officeart/2005/8/layout/hList7"/>
    <dgm:cxn modelId="{C8FDF1D5-2043-4F4A-8C90-FF20ABAD1530}" type="presOf" srcId="{53D500F7-FDE9-418D-9DEA-E9B89C837AB5}" destId="{BBD45A6A-93C8-42DB-9186-E3B3EAE74B4D}" srcOrd="0" destOrd="0" presId="urn:microsoft.com/office/officeart/2005/8/layout/hList7"/>
    <dgm:cxn modelId="{446F9958-38C3-4B08-AC97-E1DDEF489C0E}" type="presOf" srcId="{9BDEF8A9-5F73-4C3E-A605-7DFE68582042}" destId="{F6060269-923C-4050-B3AF-FD990C7D13C3}" srcOrd="0" destOrd="0" presId="urn:microsoft.com/office/officeart/2005/8/layout/hList7"/>
    <dgm:cxn modelId="{39DAD4EC-1A4B-40FD-8571-7706F856CF2A}" type="presOf" srcId="{66199005-2AB4-4D32-9B48-43233B3ADD6B}" destId="{86A27221-F1B5-4780-B690-05073EE0B419}" srcOrd="1" destOrd="0" presId="urn:microsoft.com/office/officeart/2005/8/layout/hList7"/>
    <dgm:cxn modelId="{3F95368B-F9A7-47A1-86C2-C0DD5D1F26E0}" srcId="{CA37EFB6-7AEC-4A99-98DA-07D8446E176F}" destId="{9BDEF8A9-5F73-4C3E-A605-7DFE68582042}" srcOrd="0" destOrd="0" parTransId="{1D6A1A49-9470-481F-AE76-A369A21263D7}" sibTransId="{C5267D40-6EA6-4868-9F70-741850444472}"/>
    <dgm:cxn modelId="{10714230-AB25-4A49-A509-864FA723C1DA}" srcId="{DA098B03-8CAF-481F-8085-8A0B180E5928}" destId="{3DA53381-241C-493A-A1CE-01A5B3CD68F5}" srcOrd="0" destOrd="0" parTransId="{43F1AF39-7B6B-4DD6-A455-5E00CC84D3B7}" sibTransId="{BF54146C-06E7-437C-93FF-DBBBBEC868F3}"/>
    <dgm:cxn modelId="{F394C188-F0FC-484D-848C-A2F09786F89F}" type="presOf" srcId="{3DA53381-241C-493A-A1CE-01A5B3CD68F5}" destId="{7F26D50A-159A-423A-99F7-7DAE3E5C5BBA}" srcOrd="1" destOrd="1" presId="urn:microsoft.com/office/officeart/2005/8/layout/hList7"/>
    <dgm:cxn modelId="{E2A8DCD0-BCED-453F-BFA4-92CD0CBC700B}" type="presOf" srcId="{5F3AB971-6A3F-4390-B652-340F782FFB3C}" destId="{EE4A6348-EFBF-4B66-BD70-FF73A5006C11}" srcOrd="1" destOrd="0" presId="urn:microsoft.com/office/officeart/2005/8/layout/hList7"/>
    <dgm:cxn modelId="{A077E313-F1E1-4EAF-9169-7C0D8E8193CA}" type="presOf" srcId="{C5267D40-6EA6-4868-9F70-741850444472}" destId="{13E4A866-B71E-49B4-A7B0-3EDD661F6C4E}" srcOrd="0" destOrd="0" presId="urn:microsoft.com/office/officeart/2005/8/layout/hList7"/>
    <dgm:cxn modelId="{69ABF608-E1CE-4E7A-A8A5-42CDAE1FB11E}" srcId="{CA37EFB6-7AEC-4A99-98DA-07D8446E176F}" destId="{66199005-2AB4-4D32-9B48-43233B3ADD6B}" srcOrd="6" destOrd="0" parTransId="{ABF7103E-0A62-4C3D-9AE2-74B2942BD030}" sibTransId="{ED0796D8-F587-4371-A16D-2254CBEC0BBA}"/>
    <dgm:cxn modelId="{E4709D11-0205-4F10-81C6-5890687A34E3}" type="presOf" srcId="{0798C8F1-0F88-44F1-BFDC-B0673729AF47}" destId="{0EADF8AF-38D5-496A-88A8-021271280A76}" srcOrd="0" destOrd="0" presId="urn:microsoft.com/office/officeart/2005/8/layout/hList7"/>
    <dgm:cxn modelId="{450D9029-5556-4B45-AB82-9323B5F4060E}" type="presParOf" srcId="{D3624552-1045-43F0-AE97-F468AB43BD64}" destId="{DA942E14-DA82-4E6A-919B-39B6AFA0DF43}" srcOrd="0" destOrd="0" presId="urn:microsoft.com/office/officeart/2005/8/layout/hList7"/>
    <dgm:cxn modelId="{86787143-DD17-49DF-ABAF-04CB485DC49C}" type="presParOf" srcId="{D3624552-1045-43F0-AE97-F468AB43BD64}" destId="{214E4C49-6126-4EB3-9C92-DD72553ADD61}" srcOrd="1" destOrd="0" presId="urn:microsoft.com/office/officeart/2005/8/layout/hList7"/>
    <dgm:cxn modelId="{DB170246-DBD4-446F-99EF-9E5EB7E2B10C}" type="presParOf" srcId="{214E4C49-6126-4EB3-9C92-DD72553ADD61}" destId="{9D0F8352-897F-4234-B048-89CAD80B6201}" srcOrd="0" destOrd="0" presId="urn:microsoft.com/office/officeart/2005/8/layout/hList7"/>
    <dgm:cxn modelId="{B90BB104-70C2-4F2F-B9A2-1398DAC1E3DB}" type="presParOf" srcId="{9D0F8352-897F-4234-B048-89CAD80B6201}" destId="{F6060269-923C-4050-B3AF-FD990C7D13C3}" srcOrd="0" destOrd="0" presId="urn:microsoft.com/office/officeart/2005/8/layout/hList7"/>
    <dgm:cxn modelId="{B199E78C-AF48-4EBD-8579-642C4AD5FE9F}" type="presParOf" srcId="{9D0F8352-897F-4234-B048-89CAD80B6201}" destId="{19C3880E-5D11-4C74-98C9-A410355632CD}" srcOrd="1" destOrd="0" presId="urn:microsoft.com/office/officeart/2005/8/layout/hList7"/>
    <dgm:cxn modelId="{337B6413-1B02-4BAE-A4DF-B8CADC33409E}" type="presParOf" srcId="{9D0F8352-897F-4234-B048-89CAD80B6201}" destId="{1A116308-4113-4AAC-A8A9-8945230EADD5}" srcOrd="2" destOrd="0" presId="urn:microsoft.com/office/officeart/2005/8/layout/hList7"/>
    <dgm:cxn modelId="{7AE83AF6-D9FB-4B4C-B2E8-F52607F28FB6}" type="presParOf" srcId="{9D0F8352-897F-4234-B048-89CAD80B6201}" destId="{5F7B533A-DA47-4F9D-9518-B3FED85B0B5C}" srcOrd="3" destOrd="0" presId="urn:microsoft.com/office/officeart/2005/8/layout/hList7"/>
    <dgm:cxn modelId="{7CA7F004-2E38-42BE-AC18-6908DBD9C42F}" type="presParOf" srcId="{214E4C49-6126-4EB3-9C92-DD72553ADD61}" destId="{13E4A866-B71E-49B4-A7B0-3EDD661F6C4E}" srcOrd="1" destOrd="0" presId="urn:microsoft.com/office/officeart/2005/8/layout/hList7"/>
    <dgm:cxn modelId="{571F126D-5BA2-4963-9CB0-A1EEA631A429}" type="presParOf" srcId="{214E4C49-6126-4EB3-9C92-DD72553ADD61}" destId="{A865F9D4-8D97-4F9D-9CEC-BB88EB73112A}" srcOrd="2" destOrd="0" presId="urn:microsoft.com/office/officeart/2005/8/layout/hList7"/>
    <dgm:cxn modelId="{43B470B4-2BAA-4E76-83CD-4DEFFD02240A}" type="presParOf" srcId="{A865F9D4-8D97-4F9D-9CEC-BB88EB73112A}" destId="{0EADF8AF-38D5-496A-88A8-021271280A76}" srcOrd="0" destOrd="0" presId="urn:microsoft.com/office/officeart/2005/8/layout/hList7"/>
    <dgm:cxn modelId="{EA66B664-212F-487F-BC06-3F76B4310E28}" type="presParOf" srcId="{A865F9D4-8D97-4F9D-9CEC-BB88EB73112A}" destId="{07F4455A-2A01-4032-A022-1BA0CD572EAB}" srcOrd="1" destOrd="0" presId="urn:microsoft.com/office/officeart/2005/8/layout/hList7"/>
    <dgm:cxn modelId="{96BD6081-7E4C-4520-93FC-63F74F93862B}" type="presParOf" srcId="{A865F9D4-8D97-4F9D-9CEC-BB88EB73112A}" destId="{6F366331-D642-4DBE-A8A5-D94288A0B79E}" srcOrd="2" destOrd="0" presId="urn:microsoft.com/office/officeart/2005/8/layout/hList7"/>
    <dgm:cxn modelId="{1266F609-EBFC-4EF9-AA20-240AB9E8CC8D}" type="presParOf" srcId="{A865F9D4-8D97-4F9D-9CEC-BB88EB73112A}" destId="{4CF66465-E232-47D4-8821-3991C61B33D4}" srcOrd="3" destOrd="0" presId="urn:microsoft.com/office/officeart/2005/8/layout/hList7"/>
    <dgm:cxn modelId="{B8A98682-6D84-402B-91B4-0C4C38D83EC4}" type="presParOf" srcId="{214E4C49-6126-4EB3-9C92-DD72553ADD61}" destId="{646CCCE1-DF56-42F6-B53B-6906DDEE8689}" srcOrd="3" destOrd="0" presId="urn:microsoft.com/office/officeart/2005/8/layout/hList7"/>
    <dgm:cxn modelId="{4E398A75-AAF9-42B6-AAB8-2E42B2A1612F}" type="presParOf" srcId="{214E4C49-6126-4EB3-9C92-DD72553ADD61}" destId="{6449B2C1-02C2-4740-ADD7-FF573D672E3F}" srcOrd="4" destOrd="0" presId="urn:microsoft.com/office/officeart/2005/8/layout/hList7"/>
    <dgm:cxn modelId="{13352911-DFB6-45C1-93C2-DBC8F08D777F}" type="presParOf" srcId="{6449B2C1-02C2-4740-ADD7-FF573D672E3F}" destId="{02708A94-A988-4969-A6AE-5F9C38D0686E}" srcOrd="0" destOrd="0" presId="urn:microsoft.com/office/officeart/2005/8/layout/hList7"/>
    <dgm:cxn modelId="{D46BDE0E-1F06-4996-8B40-F2C687F5BCB8}" type="presParOf" srcId="{6449B2C1-02C2-4740-ADD7-FF573D672E3F}" destId="{98C24C9A-6B45-4AD1-A465-FA583062954D}" srcOrd="1" destOrd="0" presId="urn:microsoft.com/office/officeart/2005/8/layout/hList7"/>
    <dgm:cxn modelId="{96CEF88D-AEB7-41C7-9791-A5A47BFDF203}" type="presParOf" srcId="{6449B2C1-02C2-4740-ADD7-FF573D672E3F}" destId="{5393E208-179F-4C3C-B9B5-FA78CD6FCC9E}" srcOrd="2" destOrd="0" presId="urn:microsoft.com/office/officeart/2005/8/layout/hList7"/>
    <dgm:cxn modelId="{BBE0D029-4D2C-4D69-B263-E0A838124EB1}" type="presParOf" srcId="{6449B2C1-02C2-4740-ADD7-FF573D672E3F}" destId="{90111DAD-3DB3-4EDA-A816-53E4458681F8}" srcOrd="3" destOrd="0" presId="urn:microsoft.com/office/officeart/2005/8/layout/hList7"/>
    <dgm:cxn modelId="{E67DB639-E465-4528-AA85-B0B4FA42A3BE}" type="presParOf" srcId="{214E4C49-6126-4EB3-9C92-DD72553ADD61}" destId="{1CB89179-B34E-4191-800E-5353A4171015}" srcOrd="5" destOrd="0" presId="urn:microsoft.com/office/officeart/2005/8/layout/hList7"/>
    <dgm:cxn modelId="{AD4B2BFE-CDA2-408E-8B70-18ECDA17931D}" type="presParOf" srcId="{214E4C49-6126-4EB3-9C92-DD72553ADD61}" destId="{704266E2-DE3D-4F10-9598-3B85BBE7B6F8}" srcOrd="6" destOrd="0" presId="urn:microsoft.com/office/officeart/2005/8/layout/hList7"/>
    <dgm:cxn modelId="{896415A3-2C2B-457D-BF81-EA30B9964851}" type="presParOf" srcId="{704266E2-DE3D-4F10-9598-3B85BBE7B6F8}" destId="{774EB2FF-630C-440D-9C79-527A32271758}" srcOrd="0" destOrd="0" presId="urn:microsoft.com/office/officeart/2005/8/layout/hList7"/>
    <dgm:cxn modelId="{8DE8F62D-057B-4B5D-925B-B403231AEAC2}" type="presParOf" srcId="{704266E2-DE3D-4F10-9598-3B85BBE7B6F8}" destId="{EE4A6348-EFBF-4B66-BD70-FF73A5006C11}" srcOrd="1" destOrd="0" presId="urn:microsoft.com/office/officeart/2005/8/layout/hList7"/>
    <dgm:cxn modelId="{BB34A167-1FB8-4359-9547-A6F5D58C0A0C}" type="presParOf" srcId="{704266E2-DE3D-4F10-9598-3B85BBE7B6F8}" destId="{8A3FEF64-8563-4D9D-9AD5-A9548541E832}" srcOrd="2" destOrd="0" presId="urn:microsoft.com/office/officeart/2005/8/layout/hList7"/>
    <dgm:cxn modelId="{4DD1EDD4-C583-4A50-9C34-511E713936CB}" type="presParOf" srcId="{704266E2-DE3D-4F10-9598-3B85BBE7B6F8}" destId="{05227B32-8230-4C3F-B479-5997F6951E3C}" srcOrd="3" destOrd="0" presId="urn:microsoft.com/office/officeart/2005/8/layout/hList7"/>
    <dgm:cxn modelId="{244A9FF8-70DA-4A21-80F3-6708E5476FCE}" type="presParOf" srcId="{214E4C49-6126-4EB3-9C92-DD72553ADD61}" destId="{382DD2C0-E3EF-4D5F-9AF0-C34B0103C73E}" srcOrd="7" destOrd="0" presId="urn:microsoft.com/office/officeart/2005/8/layout/hList7"/>
    <dgm:cxn modelId="{8C282307-2243-4E2D-B30C-D651AC24CC85}" type="presParOf" srcId="{214E4C49-6126-4EB3-9C92-DD72553ADD61}" destId="{88510140-2865-40D7-A581-CFBD6AE2260B}" srcOrd="8" destOrd="0" presId="urn:microsoft.com/office/officeart/2005/8/layout/hList7"/>
    <dgm:cxn modelId="{FCF6CFE6-7CE9-4587-A2FE-17775848CC88}" type="presParOf" srcId="{88510140-2865-40D7-A581-CFBD6AE2260B}" destId="{BBD45A6A-93C8-42DB-9186-E3B3EAE74B4D}" srcOrd="0" destOrd="0" presId="urn:microsoft.com/office/officeart/2005/8/layout/hList7"/>
    <dgm:cxn modelId="{CAE11931-466B-4B38-9BD3-1A56AD6905B2}" type="presParOf" srcId="{88510140-2865-40D7-A581-CFBD6AE2260B}" destId="{0ED18ADC-4BF0-44A2-8F4A-6D3304DD1665}" srcOrd="1" destOrd="0" presId="urn:microsoft.com/office/officeart/2005/8/layout/hList7"/>
    <dgm:cxn modelId="{1444EEAE-E577-41E5-AF85-146918B361B2}" type="presParOf" srcId="{88510140-2865-40D7-A581-CFBD6AE2260B}" destId="{3E6E13F6-B060-40E3-BF57-C0F0565F0FFE}" srcOrd="2" destOrd="0" presId="urn:microsoft.com/office/officeart/2005/8/layout/hList7"/>
    <dgm:cxn modelId="{02F4FBEE-DE90-44FB-BF10-E7DC0DAD518B}" type="presParOf" srcId="{88510140-2865-40D7-A581-CFBD6AE2260B}" destId="{2E9DC4DC-6311-4542-B8FE-C4BFB3DD8C3A}" srcOrd="3" destOrd="0" presId="urn:microsoft.com/office/officeart/2005/8/layout/hList7"/>
    <dgm:cxn modelId="{9095A3CA-D59C-44FE-912F-8996F6D068DA}" type="presParOf" srcId="{214E4C49-6126-4EB3-9C92-DD72553ADD61}" destId="{783EE9A4-331B-4584-B3D2-28F1F428966D}" srcOrd="9" destOrd="0" presId="urn:microsoft.com/office/officeart/2005/8/layout/hList7"/>
    <dgm:cxn modelId="{67EC37D6-31B8-4DDA-80AA-0E289AAABCFC}" type="presParOf" srcId="{214E4C49-6126-4EB3-9C92-DD72553ADD61}" destId="{C693D984-307B-4FED-BDC5-1E038E5935CA}" srcOrd="10" destOrd="0" presId="urn:microsoft.com/office/officeart/2005/8/layout/hList7"/>
    <dgm:cxn modelId="{34412BE0-69BA-4F7A-9B8D-1C38BE0C9892}" type="presParOf" srcId="{C693D984-307B-4FED-BDC5-1E038E5935CA}" destId="{52F2802D-9122-46AA-BAD5-31A693F00420}" srcOrd="0" destOrd="0" presId="urn:microsoft.com/office/officeart/2005/8/layout/hList7"/>
    <dgm:cxn modelId="{064BDC40-97C0-41BB-8BA1-9BA9F6689A88}" type="presParOf" srcId="{C693D984-307B-4FED-BDC5-1E038E5935CA}" destId="{4670FBA8-A433-4954-AD3B-7F0548FE5E85}" srcOrd="1" destOrd="0" presId="urn:microsoft.com/office/officeart/2005/8/layout/hList7"/>
    <dgm:cxn modelId="{17802114-9C9C-47A4-A554-2ADC1C8ED850}" type="presParOf" srcId="{C693D984-307B-4FED-BDC5-1E038E5935CA}" destId="{C2239AAF-2CDD-4AF1-8F15-12D438EC118B}" srcOrd="2" destOrd="0" presId="urn:microsoft.com/office/officeart/2005/8/layout/hList7"/>
    <dgm:cxn modelId="{8509B70F-F53E-4175-B0B6-DCD3D0CD27AB}" type="presParOf" srcId="{C693D984-307B-4FED-BDC5-1E038E5935CA}" destId="{C6F3B3FE-3D5F-41C2-8942-164055E6C9C8}" srcOrd="3" destOrd="0" presId="urn:microsoft.com/office/officeart/2005/8/layout/hList7"/>
    <dgm:cxn modelId="{B502CFA6-34D1-4304-92D3-57362F705622}" type="presParOf" srcId="{214E4C49-6126-4EB3-9C92-DD72553ADD61}" destId="{A808C0FC-A23A-45C7-8792-7390BC564F9D}" srcOrd="11" destOrd="0" presId="urn:microsoft.com/office/officeart/2005/8/layout/hList7"/>
    <dgm:cxn modelId="{7F9B9CE7-6FF6-4465-BD24-F80F5CFB55F1}" type="presParOf" srcId="{214E4C49-6126-4EB3-9C92-DD72553ADD61}" destId="{7D5FB37F-521C-4F2F-B333-F89B73C5079C}" srcOrd="12" destOrd="0" presId="urn:microsoft.com/office/officeart/2005/8/layout/hList7"/>
    <dgm:cxn modelId="{1E872ECC-5EDC-44F8-A91B-0B816448F671}" type="presParOf" srcId="{7D5FB37F-521C-4F2F-B333-F89B73C5079C}" destId="{F86AB050-6617-4E29-B193-0BF775CF0C29}" srcOrd="0" destOrd="0" presId="urn:microsoft.com/office/officeart/2005/8/layout/hList7"/>
    <dgm:cxn modelId="{D89ADBC7-6228-42C2-A93C-E2AF4693FBAC}" type="presParOf" srcId="{7D5FB37F-521C-4F2F-B333-F89B73C5079C}" destId="{86A27221-F1B5-4780-B690-05073EE0B419}" srcOrd="1" destOrd="0" presId="urn:microsoft.com/office/officeart/2005/8/layout/hList7"/>
    <dgm:cxn modelId="{8E015D70-AB17-4EF4-B837-6DCEBEAA3240}" type="presParOf" srcId="{7D5FB37F-521C-4F2F-B333-F89B73C5079C}" destId="{26C3977D-AC9A-4294-8185-7795DE736208}" srcOrd="2" destOrd="0" presId="urn:microsoft.com/office/officeart/2005/8/layout/hList7"/>
    <dgm:cxn modelId="{8724F965-06D7-4864-B813-C4C1681735C8}" type="presParOf" srcId="{7D5FB37F-521C-4F2F-B333-F89B73C5079C}" destId="{F3AF7D33-6AF0-42A2-AC7F-B8675877C4E6}" srcOrd="3" destOrd="0" presId="urn:microsoft.com/office/officeart/2005/8/layout/hList7"/>
    <dgm:cxn modelId="{16C664AA-3114-4809-A6BD-AF262BA817E9}" type="presParOf" srcId="{214E4C49-6126-4EB3-9C92-DD72553ADD61}" destId="{B133F59D-29E0-4A98-A4F4-A6571611334F}" srcOrd="13" destOrd="0" presId="urn:microsoft.com/office/officeart/2005/8/layout/hList7"/>
    <dgm:cxn modelId="{812C835C-D312-4B8F-950F-5CD08623089C}" type="presParOf" srcId="{214E4C49-6126-4EB3-9C92-DD72553ADD61}" destId="{D393651F-D7AD-401B-990B-4B756AEDA2DE}" srcOrd="14" destOrd="0" presId="urn:microsoft.com/office/officeart/2005/8/layout/hList7"/>
    <dgm:cxn modelId="{F0614EDF-8C9D-4621-8451-521B4A86CD17}" type="presParOf" srcId="{D393651F-D7AD-401B-990B-4B756AEDA2DE}" destId="{E3F46A0B-6068-426F-B987-8FB81A7DCFD0}" srcOrd="0" destOrd="0" presId="urn:microsoft.com/office/officeart/2005/8/layout/hList7"/>
    <dgm:cxn modelId="{C109FFD6-44E1-4DB6-B682-F2B6FCB3E91D}" type="presParOf" srcId="{D393651F-D7AD-401B-990B-4B756AEDA2DE}" destId="{7F26D50A-159A-423A-99F7-7DAE3E5C5BBA}" srcOrd="1" destOrd="0" presId="urn:microsoft.com/office/officeart/2005/8/layout/hList7"/>
    <dgm:cxn modelId="{2754869F-2E1D-47B2-8B06-F579D903F0BA}" type="presParOf" srcId="{D393651F-D7AD-401B-990B-4B756AEDA2DE}" destId="{D4AD7E4D-AE73-4FE0-AD84-B2AD23538AA5}" srcOrd="2" destOrd="0" presId="urn:microsoft.com/office/officeart/2005/8/layout/hList7"/>
    <dgm:cxn modelId="{D9E22F8D-35DB-475F-A63F-9370F0455583}" type="presParOf" srcId="{D393651F-D7AD-401B-990B-4B756AEDA2DE}" destId="{0AC8244D-3380-47FF-A2A2-82062E0B0C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82A7F-E6C9-489C-8145-59399D075C7A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66C103B-A49A-42AC-93FD-71751F01BE79}">
      <dgm:prSet phldrT="[Texto]" custT="1"/>
      <dgm:spPr/>
      <dgm:t>
        <a:bodyPr/>
        <a:lstStyle/>
        <a:p>
          <a:endParaRPr lang="es-ES" sz="1400" dirty="0">
            <a:latin typeface="Montserrat" panose="00000500000000000000" pitchFamily="2" charset="0"/>
          </a:endParaRPr>
        </a:p>
      </dgm:t>
    </dgm:pt>
    <dgm:pt modelId="{2C61F2DA-374E-453B-8F30-5F37BA090523}" type="parTrans" cxnId="{739226C0-C0A3-48DE-9E20-84E363D509AA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E1F45AC1-C615-46B8-83AF-92923953D7E2}" type="sibTrans" cxnId="{739226C0-C0A3-48DE-9E20-84E363D509AA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2A0B1486-509A-4CD7-A17A-8C02E37DDD43}">
      <dgm:prSet phldrT="[Texto]"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Evitar o retrasar la edad de inicio 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del consumo de sustancias psicoactivas</a:t>
          </a:r>
          <a:endParaRPr lang="es-ES" sz="1400" dirty="0">
            <a:latin typeface="Montserrat" panose="00000500000000000000" pitchFamily="2" charset="0"/>
          </a:endParaRPr>
        </a:p>
      </dgm:t>
    </dgm:pt>
    <dgm:pt modelId="{B4D9E2DA-4971-4601-BB47-41C8437C48BB}" type="parTrans" cxnId="{FFB8DE82-27E8-48A7-BA1B-8E67F1A7BD0B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594008E5-93B5-4BAE-9B15-7AB35DBE5CF4}" type="sibTrans" cxnId="{FFB8DE82-27E8-48A7-BA1B-8E67F1A7BD0B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88A03779-6930-4024-AE4A-BE5C841CC3A5}">
      <dgm:prSet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Evitar la transición 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de la experimentación al abuso y la dependencia</a:t>
          </a:r>
          <a:endParaRPr lang="es-MX" sz="1400" dirty="0">
            <a:latin typeface="Montserrat" panose="00000500000000000000" pitchFamily="2" charset="0"/>
          </a:endParaRPr>
        </a:p>
      </dgm:t>
    </dgm:pt>
    <dgm:pt modelId="{4FDA48EC-AF20-4045-8B4D-B7F2E3CE9B38}" type="parTrans" cxnId="{4BA47F05-A3AB-4452-911E-0242D1324D01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D9B92E14-566C-4CA8-B20C-0345CF4F0F6C}" type="sibTrans" cxnId="{4BA47F05-A3AB-4452-911E-0242D1324D01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8257974D-01CA-4BE0-879E-B7D2409C9E79}">
      <dgm:prSet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Fortalecer los factores de protección 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y </a:t>
          </a:r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atenuar los factores de riesgo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 asociados al consumo</a:t>
          </a:r>
          <a:endParaRPr lang="es-MX" sz="1400" dirty="0">
            <a:latin typeface="Montserrat" panose="00000500000000000000" pitchFamily="2" charset="0"/>
          </a:endParaRPr>
        </a:p>
      </dgm:t>
    </dgm:pt>
    <dgm:pt modelId="{84FB151C-8353-4B9B-B773-557551F6583B}" type="parTrans" cxnId="{3346AB53-22AA-4F49-9F7B-5031569C7F26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7C36BC9B-0BAB-43D4-A4DF-B8F4D9195478}" type="sibTrans" cxnId="{3346AB53-22AA-4F49-9F7B-5031569C7F26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5049C83E-07CC-4732-8706-57891DECC38D}">
      <dgm:prSet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</a:rPr>
            <a:t>Ofertar oportunamente </a:t>
          </a:r>
          <a:r>
            <a:rPr lang="es-MX" sz="1400" dirty="0" smtClean="0">
              <a:latin typeface="Montserrat" panose="00000500000000000000" pitchFamily="2" charset="0"/>
            </a:rPr>
            <a:t>servicios de tratamiento </a:t>
          </a:r>
          <a:endParaRPr lang="es-MX" sz="1400" dirty="0">
            <a:latin typeface="Montserrat" panose="00000500000000000000" pitchFamily="2" charset="0"/>
          </a:endParaRPr>
        </a:p>
      </dgm:t>
    </dgm:pt>
    <dgm:pt modelId="{BF034DF2-4D89-4CC9-88AE-838395910E43}" type="parTrans" cxnId="{119AF194-8345-4E21-96A3-C4E50BF16639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FF9E41E5-A8D6-4C3A-8CA5-4DC90A9AC2F2}" type="sibTrans" cxnId="{119AF194-8345-4E21-96A3-C4E50BF16639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A3574D08-01DD-47A4-A323-CA7EE89C8E8A}">
      <dgm:prSet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Disminuir las consecuencias negativas 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asociadas al uso, abuso o dependencia a sustancias psicoactivas</a:t>
          </a:r>
          <a:endParaRPr lang="es-MX" sz="1400" dirty="0">
            <a:latin typeface="Montserrat" panose="00000500000000000000" pitchFamily="2" charset="0"/>
          </a:endParaRPr>
        </a:p>
      </dgm:t>
    </dgm:pt>
    <dgm:pt modelId="{0539278D-57B0-40EC-8CBC-6E36E16D89B2}" type="parTrans" cxnId="{27A1E714-985B-4A6A-A79E-CBEBA6A4DD16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6CAC3BA6-5095-4FD5-A225-E307213F9A15}" type="sibTrans" cxnId="{27A1E714-985B-4A6A-A79E-CBEBA6A4DD16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76EF4D30-DB8D-4EA4-9AF9-CAFC6EC532F7}">
      <dgm:prSet custT="1"/>
      <dgm:spPr/>
      <dgm:t>
        <a:bodyPr/>
        <a:lstStyle/>
        <a:p>
          <a:r>
            <a:rPr lang="es-MX" sz="1400" b="1" dirty="0" smtClean="0">
              <a:latin typeface="Montserrat" panose="00000500000000000000" pitchFamily="2" charset="0"/>
              <a:cs typeface="Arial" panose="020B0604020202020204" pitchFamily="34" charset="0"/>
            </a:rPr>
            <a:t>Impulsar acciones normativas </a:t>
          </a:r>
          <a:r>
            <a:rPr lang="es-MX" sz="1400" b="0" dirty="0" smtClean="0">
              <a:latin typeface="Montserrat" panose="00000500000000000000" pitchFamily="2" charset="0"/>
              <a:cs typeface="Arial" panose="020B0604020202020204" pitchFamily="34" charset="0"/>
            </a:rPr>
            <a:t>para disuadir y controlar el</a:t>
          </a:r>
          <a:r>
            <a:rPr lang="es-MX" sz="1400" dirty="0" smtClean="0">
              <a:latin typeface="Montserrat" panose="00000500000000000000" pitchFamily="2" charset="0"/>
              <a:cs typeface="Arial" panose="020B0604020202020204" pitchFamily="34" charset="0"/>
            </a:rPr>
            <a:t> consumo de tabaco, alcohol, y otras drogas</a:t>
          </a:r>
          <a:endParaRPr lang="es-MX" sz="1400" dirty="0">
            <a:effectLst/>
            <a:latin typeface="Montserrat" panose="00000500000000000000" pitchFamily="2" charset="0"/>
          </a:endParaRPr>
        </a:p>
      </dgm:t>
    </dgm:pt>
    <dgm:pt modelId="{9D568207-EFF5-4AFD-A65B-BED3897D1687}" type="parTrans" cxnId="{D624B50F-FB62-441A-AEC9-4AFABF14E607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FBCEF70A-C1D9-4FB0-A8FE-7585627CEF3A}" type="sibTrans" cxnId="{D624B50F-FB62-441A-AEC9-4AFABF14E607}">
      <dgm:prSet/>
      <dgm:spPr/>
      <dgm:t>
        <a:bodyPr/>
        <a:lstStyle/>
        <a:p>
          <a:endParaRPr lang="es-ES" sz="1400">
            <a:latin typeface="Montserrat" panose="00000500000000000000" pitchFamily="2" charset="0"/>
          </a:endParaRPr>
        </a:p>
      </dgm:t>
    </dgm:pt>
    <dgm:pt modelId="{E9B0E73B-F253-4633-AD7D-DD79A40A4807}" type="pres">
      <dgm:prSet presAssocID="{C9082A7F-E6C9-489C-8145-59399D075C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A7AFA61-222A-4940-A85E-D0C3E2B7ECEB}" type="pres">
      <dgm:prSet presAssocID="{766C103B-A49A-42AC-93FD-71751F01BE79}" presName="thickLine" presStyleLbl="alignNode1" presStyleIdx="0" presStyleCnt="1"/>
      <dgm:spPr/>
      <dgm:t>
        <a:bodyPr/>
        <a:lstStyle/>
        <a:p>
          <a:endParaRPr lang="es-ES"/>
        </a:p>
      </dgm:t>
    </dgm:pt>
    <dgm:pt modelId="{D041B538-EAA7-4EA5-9F5C-D3B791C9E07E}" type="pres">
      <dgm:prSet presAssocID="{766C103B-A49A-42AC-93FD-71751F01BE79}" presName="horz1" presStyleCnt="0"/>
      <dgm:spPr/>
      <dgm:t>
        <a:bodyPr/>
        <a:lstStyle/>
        <a:p>
          <a:endParaRPr lang="es-ES"/>
        </a:p>
      </dgm:t>
    </dgm:pt>
    <dgm:pt modelId="{FF59F6F6-9195-4C46-B55C-46BCAAAD5196}" type="pres">
      <dgm:prSet presAssocID="{766C103B-A49A-42AC-93FD-71751F01BE79}" presName="tx1" presStyleLbl="revTx" presStyleIdx="0" presStyleCnt="7" custScaleX="222092"/>
      <dgm:spPr/>
      <dgm:t>
        <a:bodyPr/>
        <a:lstStyle/>
        <a:p>
          <a:endParaRPr lang="es-ES"/>
        </a:p>
      </dgm:t>
    </dgm:pt>
    <dgm:pt modelId="{B0702C70-0331-40AD-AC43-91A7AC5CE6FB}" type="pres">
      <dgm:prSet presAssocID="{766C103B-A49A-42AC-93FD-71751F01BE79}" presName="vert1" presStyleCnt="0"/>
      <dgm:spPr/>
      <dgm:t>
        <a:bodyPr/>
        <a:lstStyle/>
        <a:p>
          <a:endParaRPr lang="es-ES"/>
        </a:p>
      </dgm:t>
    </dgm:pt>
    <dgm:pt modelId="{775E1085-32B3-40DD-AE07-EE20B1588F21}" type="pres">
      <dgm:prSet presAssocID="{2A0B1486-509A-4CD7-A17A-8C02E37DDD43}" presName="vertSpace2a" presStyleCnt="0"/>
      <dgm:spPr/>
      <dgm:t>
        <a:bodyPr/>
        <a:lstStyle/>
        <a:p>
          <a:endParaRPr lang="es-ES"/>
        </a:p>
      </dgm:t>
    </dgm:pt>
    <dgm:pt modelId="{43473A2D-055B-46C9-884B-FC703F1B22C8}" type="pres">
      <dgm:prSet presAssocID="{2A0B1486-509A-4CD7-A17A-8C02E37DDD43}" presName="horz2" presStyleCnt="0"/>
      <dgm:spPr/>
      <dgm:t>
        <a:bodyPr/>
        <a:lstStyle/>
        <a:p>
          <a:endParaRPr lang="es-ES"/>
        </a:p>
      </dgm:t>
    </dgm:pt>
    <dgm:pt modelId="{05CC64F3-11E1-4592-9888-0B19CB61E9BC}" type="pres">
      <dgm:prSet presAssocID="{2A0B1486-509A-4CD7-A17A-8C02E37DDD43}" presName="horzSpace2" presStyleCnt="0"/>
      <dgm:spPr/>
      <dgm:t>
        <a:bodyPr/>
        <a:lstStyle/>
        <a:p>
          <a:endParaRPr lang="es-ES"/>
        </a:p>
      </dgm:t>
    </dgm:pt>
    <dgm:pt modelId="{8BEFC3CF-51AC-44CB-A131-5E7E9674B686}" type="pres">
      <dgm:prSet presAssocID="{2A0B1486-509A-4CD7-A17A-8C02E37DDD43}" presName="tx2" presStyleLbl="revTx" presStyleIdx="1" presStyleCnt="7"/>
      <dgm:spPr/>
      <dgm:t>
        <a:bodyPr/>
        <a:lstStyle/>
        <a:p>
          <a:endParaRPr lang="es-ES"/>
        </a:p>
      </dgm:t>
    </dgm:pt>
    <dgm:pt modelId="{B3206F4D-9BC2-44DF-98D6-2B3EEFA830B5}" type="pres">
      <dgm:prSet presAssocID="{2A0B1486-509A-4CD7-A17A-8C02E37DDD43}" presName="vert2" presStyleCnt="0"/>
      <dgm:spPr/>
      <dgm:t>
        <a:bodyPr/>
        <a:lstStyle/>
        <a:p>
          <a:endParaRPr lang="es-ES"/>
        </a:p>
      </dgm:t>
    </dgm:pt>
    <dgm:pt modelId="{A408A860-6DD3-4783-B8C8-A5F98451E0C4}" type="pres">
      <dgm:prSet presAssocID="{2A0B1486-509A-4CD7-A17A-8C02E37DDD43}" presName="thinLine2b" presStyleLbl="callout" presStyleIdx="0" presStyleCnt="6"/>
      <dgm:spPr/>
      <dgm:t>
        <a:bodyPr/>
        <a:lstStyle/>
        <a:p>
          <a:endParaRPr lang="es-ES"/>
        </a:p>
      </dgm:t>
    </dgm:pt>
    <dgm:pt modelId="{0D2872CD-1D27-41F5-9129-98479C0CC406}" type="pres">
      <dgm:prSet presAssocID="{2A0B1486-509A-4CD7-A17A-8C02E37DDD43}" presName="vertSpace2b" presStyleCnt="0"/>
      <dgm:spPr/>
      <dgm:t>
        <a:bodyPr/>
        <a:lstStyle/>
        <a:p>
          <a:endParaRPr lang="es-ES"/>
        </a:p>
      </dgm:t>
    </dgm:pt>
    <dgm:pt modelId="{9A485CD7-1041-48DC-8880-72D95C073F16}" type="pres">
      <dgm:prSet presAssocID="{88A03779-6930-4024-AE4A-BE5C841CC3A5}" presName="horz2" presStyleCnt="0"/>
      <dgm:spPr/>
      <dgm:t>
        <a:bodyPr/>
        <a:lstStyle/>
        <a:p>
          <a:endParaRPr lang="es-ES"/>
        </a:p>
      </dgm:t>
    </dgm:pt>
    <dgm:pt modelId="{CBF717E6-360E-475F-A07A-62B859FCE1D1}" type="pres">
      <dgm:prSet presAssocID="{88A03779-6930-4024-AE4A-BE5C841CC3A5}" presName="horzSpace2" presStyleCnt="0"/>
      <dgm:spPr/>
      <dgm:t>
        <a:bodyPr/>
        <a:lstStyle/>
        <a:p>
          <a:endParaRPr lang="es-ES"/>
        </a:p>
      </dgm:t>
    </dgm:pt>
    <dgm:pt modelId="{BC0BE7F5-AE38-4B65-9955-95C93C9D1E34}" type="pres">
      <dgm:prSet presAssocID="{88A03779-6930-4024-AE4A-BE5C841CC3A5}" presName="tx2" presStyleLbl="revTx" presStyleIdx="2" presStyleCnt="7"/>
      <dgm:spPr/>
      <dgm:t>
        <a:bodyPr/>
        <a:lstStyle/>
        <a:p>
          <a:endParaRPr lang="es-MX"/>
        </a:p>
      </dgm:t>
    </dgm:pt>
    <dgm:pt modelId="{822E502C-6E83-43B7-A62B-8938A44E2EA0}" type="pres">
      <dgm:prSet presAssocID="{88A03779-6930-4024-AE4A-BE5C841CC3A5}" presName="vert2" presStyleCnt="0"/>
      <dgm:spPr/>
      <dgm:t>
        <a:bodyPr/>
        <a:lstStyle/>
        <a:p>
          <a:endParaRPr lang="es-ES"/>
        </a:p>
      </dgm:t>
    </dgm:pt>
    <dgm:pt modelId="{D09A86CC-5F0E-4534-B0E4-3B73C690AE0B}" type="pres">
      <dgm:prSet presAssocID="{88A03779-6930-4024-AE4A-BE5C841CC3A5}" presName="thinLine2b" presStyleLbl="callout" presStyleIdx="1" presStyleCnt="6"/>
      <dgm:spPr/>
      <dgm:t>
        <a:bodyPr/>
        <a:lstStyle/>
        <a:p>
          <a:endParaRPr lang="es-ES"/>
        </a:p>
      </dgm:t>
    </dgm:pt>
    <dgm:pt modelId="{C964FB02-6195-4C9C-8772-0A46D52A2AE4}" type="pres">
      <dgm:prSet presAssocID="{88A03779-6930-4024-AE4A-BE5C841CC3A5}" presName="vertSpace2b" presStyleCnt="0"/>
      <dgm:spPr/>
      <dgm:t>
        <a:bodyPr/>
        <a:lstStyle/>
        <a:p>
          <a:endParaRPr lang="es-ES"/>
        </a:p>
      </dgm:t>
    </dgm:pt>
    <dgm:pt modelId="{476CB214-A002-4222-9D2A-90270F3ACE2D}" type="pres">
      <dgm:prSet presAssocID="{8257974D-01CA-4BE0-879E-B7D2409C9E79}" presName="horz2" presStyleCnt="0"/>
      <dgm:spPr/>
      <dgm:t>
        <a:bodyPr/>
        <a:lstStyle/>
        <a:p>
          <a:endParaRPr lang="es-ES"/>
        </a:p>
      </dgm:t>
    </dgm:pt>
    <dgm:pt modelId="{9A399F15-EDC3-434F-9D63-137B60548EB0}" type="pres">
      <dgm:prSet presAssocID="{8257974D-01CA-4BE0-879E-B7D2409C9E79}" presName="horzSpace2" presStyleCnt="0"/>
      <dgm:spPr/>
      <dgm:t>
        <a:bodyPr/>
        <a:lstStyle/>
        <a:p>
          <a:endParaRPr lang="es-ES"/>
        </a:p>
      </dgm:t>
    </dgm:pt>
    <dgm:pt modelId="{1067F554-2054-42B8-B1D9-4C65B596B59D}" type="pres">
      <dgm:prSet presAssocID="{8257974D-01CA-4BE0-879E-B7D2409C9E79}" presName="tx2" presStyleLbl="revTx" presStyleIdx="3" presStyleCnt="7"/>
      <dgm:spPr/>
      <dgm:t>
        <a:bodyPr/>
        <a:lstStyle/>
        <a:p>
          <a:endParaRPr lang="es-MX"/>
        </a:p>
      </dgm:t>
    </dgm:pt>
    <dgm:pt modelId="{65A0590B-1A25-47E0-85B0-7992154D3947}" type="pres">
      <dgm:prSet presAssocID="{8257974D-01CA-4BE0-879E-B7D2409C9E79}" presName="vert2" presStyleCnt="0"/>
      <dgm:spPr/>
      <dgm:t>
        <a:bodyPr/>
        <a:lstStyle/>
        <a:p>
          <a:endParaRPr lang="es-ES"/>
        </a:p>
      </dgm:t>
    </dgm:pt>
    <dgm:pt modelId="{D410FA7A-5EEC-4811-B87F-8D4F96A11C43}" type="pres">
      <dgm:prSet presAssocID="{8257974D-01CA-4BE0-879E-B7D2409C9E79}" presName="thinLine2b" presStyleLbl="callout" presStyleIdx="2" presStyleCnt="6"/>
      <dgm:spPr/>
      <dgm:t>
        <a:bodyPr/>
        <a:lstStyle/>
        <a:p>
          <a:endParaRPr lang="es-ES"/>
        </a:p>
      </dgm:t>
    </dgm:pt>
    <dgm:pt modelId="{BA8D9D0E-5817-448E-B419-20BD232AF66D}" type="pres">
      <dgm:prSet presAssocID="{8257974D-01CA-4BE0-879E-B7D2409C9E79}" presName="vertSpace2b" presStyleCnt="0"/>
      <dgm:spPr/>
      <dgm:t>
        <a:bodyPr/>
        <a:lstStyle/>
        <a:p>
          <a:endParaRPr lang="es-ES"/>
        </a:p>
      </dgm:t>
    </dgm:pt>
    <dgm:pt modelId="{47EA5AE4-2F81-4962-9D8E-D680CA2B67E1}" type="pres">
      <dgm:prSet presAssocID="{5049C83E-07CC-4732-8706-57891DECC38D}" presName="horz2" presStyleCnt="0"/>
      <dgm:spPr/>
      <dgm:t>
        <a:bodyPr/>
        <a:lstStyle/>
        <a:p>
          <a:endParaRPr lang="es-ES"/>
        </a:p>
      </dgm:t>
    </dgm:pt>
    <dgm:pt modelId="{87E2FC9F-B3FC-4977-9ABC-DE9EECCFDC4A}" type="pres">
      <dgm:prSet presAssocID="{5049C83E-07CC-4732-8706-57891DECC38D}" presName="horzSpace2" presStyleCnt="0"/>
      <dgm:spPr/>
      <dgm:t>
        <a:bodyPr/>
        <a:lstStyle/>
        <a:p>
          <a:endParaRPr lang="es-ES"/>
        </a:p>
      </dgm:t>
    </dgm:pt>
    <dgm:pt modelId="{11C7EAAB-D152-47B0-B190-53D8E759DC86}" type="pres">
      <dgm:prSet presAssocID="{5049C83E-07CC-4732-8706-57891DECC38D}" presName="tx2" presStyleLbl="revTx" presStyleIdx="4" presStyleCnt="7"/>
      <dgm:spPr/>
      <dgm:t>
        <a:bodyPr/>
        <a:lstStyle/>
        <a:p>
          <a:endParaRPr lang="es-MX"/>
        </a:p>
      </dgm:t>
    </dgm:pt>
    <dgm:pt modelId="{94E92B93-C140-4A18-889D-01CE5B5D67DB}" type="pres">
      <dgm:prSet presAssocID="{5049C83E-07CC-4732-8706-57891DECC38D}" presName="vert2" presStyleCnt="0"/>
      <dgm:spPr/>
      <dgm:t>
        <a:bodyPr/>
        <a:lstStyle/>
        <a:p>
          <a:endParaRPr lang="es-ES"/>
        </a:p>
      </dgm:t>
    </dgm:pt>
    <dgm:pt modelId="{DFB6A9CA-AEE7-4CE2-8E65-11FA70F6C12A}" type="pres">
      <dgm:prSet presAssocID="{5049C83E-07CC-4732-8706-57891DECC38D}" presName="thinLine2b" presStyleLbl="callout" presStyleIdx="3" presStyleCnt="6"/>
      <dgm:spPr/>
      <dgm:t>
        <a:bodyPr/>
        <a:lstStyle/>
        <a:p>
          <a:endParaRPr lang="es-ES"/>
        </a:p>
      </dgm:t>
    </dgm:pt>
    <dgm:pt modelId="{9AB273AA-4493-4D42-B6B7-B878DBE40467}" type="pres">
      <dgm:prSet presAssocID="{5049C83E-07CC-4732-8706-57891DECC38D}" presName="vertSpace2b" presStyleCnt="0"/>
      <dgm:spPr/>
      <dgm:t>
        <a:bodyPr/>
        <a:lstStyle/>
        <a:p>
          <a:endParaRPr lang="es-ES"/>
        </a:p>
      </dgm:t>
    </dgm:pt>
    <dgm:pt modelId="{C23B6D2A-E41D-4644-9492-A72C7B5382E4}" type="pres">
      <dgm:prSet presAssocID="{A3574D08-01DD-47A4-A323-CA7EE89C8E8A}" presName="horz2" presStyleCnt="0"/>
      <dgm:spPr/>
      <dgm:t>
        <a:bodyPr/>
        <a:lstStyle/>
        <a:p>
          <a:endParaRPr lang="es-ES"/>
        </a:p>
      </dgm:t>
    </dgm:pt>
    <dgm:pt modelId="{818326A6-F9EF-4568-92C4-F22455F42A79}" type="pres">
      <dgm:prSet presAssocID="{A3574D08-01DD-47A4-A323-CA7EE89C8E8A}" presName="horzSpace2" presStyleCnt="0"/>
      <dgm:spPr/>
      <dgm:t>
        <a:bodyPr/>
        <a:lstStyle/>
        <a:p>
          <a:endParaRPr lang="es-ES"/>
        </a:p>
      </dgm:t>
    </dgm:pt>
    <dgm:pt modelId="{3E1A9CC4-3962-4EA6-A4E6-B01C2DF51148}" type="pres">
      <dgm:prSet presAssocID="{A3574D08-01DD-47A4-A323-CA7EE89C8E8A}" presName="tx2" presStyleLbl="revTx" presStyleIdx="5" presStyleCnt="7"/>
      <dgm:spPr/>
      <dgm:t>
        <a:bodyPr/>
        <a:lstStyle/>
        <a:p>
          <a:endParaRPr lang="es-MX"/>
        </a:p>
      </dgm:t>
    </dgm:pt>
    <dgm:pt modelId="{63BEC4DC-9E26-48DE-AFD2-59F6FF80C2CF}" type="pres">
      <dgm:prSet presAssocID="{A3574D08-01DD-47A4-A323-CA7EE89C8E8A}" presName="vert2" presStyleCnt="0"/>
      <dgm:spPr/>
      <dgm:t>
        <a:bodyPr/>
        <a:lstStyle/>
        <a:p>
          <a:endParaRPr lang="es-ES"/>
        </a:p>
      </dgm:t>
    </dgm:pt>
    <dgm:pt modelId="{B8A77AD6-B2D7-48AC-A918-FBBC34272FEC}" type="pres">
      <dgm:prSet presAssocID="{A3574D08-01DD-47A4-A323-CA7EE89C8E8A}" presName="thinLine2b" presStyleLbl="callout" presStyleIdx="4" presStyleCnt="6"/>
      <dgm:spPr/>
      <dgm:t>
        <a:bodyPr/>
        <a:lstStyle/>
        <a:p>
          <a:endParaRPr lang="es-ES"/>
        </a:p>
      </dgm:t>
    </dgm:pt>
    <dgm:pt modelId="{D0B0A63F-5D1A-4D2C-A844-78D6D486156E}" type="pres">
      <dgm:prSet presAssocID="{A3574D08-01DD-47A4-A323-CA7EE89C8E8A}" presName="vertSpace2b" presStyleCnt="0"/>
      <dgm:spPr/>
      <dgm:t>
        <a:bodyPr/>
        <a:lstStyle/>
        <a:p>
          <a:endParaRPr lang="es-ES"/>
        </a:p>
      </dgm:t>
    </dgm:pt>
    <dgm:pt modelId="{58B08937-C6CA-42D8-B747-F9DE86DC689D}" type="pres">
      <dgm:prSet presAssocID="{76EF4D30-DB8D-4EA4-9AF9-CAFC6EC532F7}" presName="horz2" presStyleCnt="0"/>
      <dgm:spPr/>
      <dgm:t>
        <a:bodyPr/>
        <a:lstStyle/>
        <a:p>
          <a:endParaRPr lang="es-ES"/>
        </a:p>
      </dgm:t>
    </dgm:pt>
    <dgm:pt modelId="{148951D3-2009-4A8E-B6EB-62711336C16B}" type="pres">
      <dgm:prSet presAssocID="{76EF4D30-DB8D-4EA4-9AF9-CAFC6EC532F7}" presName="horzSpace2" presStyleCnt="0"/>
      <dgm:spPr/>
      <dgm:t>
        <a:bodyPr/>
        <a:lstStyle/>
        <a:p>
          <a:endParaRPr lang="es-ES"/>
        </a:p>
      </dgm:t>
    </dgm:pt>
    <dgm:pt modelId="{10FD9CB8-005B-4B35-81E9-B849B2DF8116}" type="pres">
      <dgm:prSet presAssocID="{76EF4D30-DB8D-4EA4-9AF9-CAFC6EC532F7}" presName="tx2" presStyleLbl="revTx" presStyleIdx="6" presStyleCnt="7"/>
      <dgm:spPr/>
      <dgm:t>
        <a:bodyPr/>
        <a:lstStyle/>
        <a:p>
          <a:endParaRPr lang="es-MX"/>
        </a:p>
      </dgm:t>
    </dgm:pt>
    <dgm:pt modelId="{32FE6B6B-13F8-4DF5-89FB-98DB3A9E7DF5}" type="pres">
      <dgm:prSet presAssocID="{76EF4D30-DB8D-4EA4-9AF9-CAFC6EC532F7}" presName="vert2" presStyleCnt="0"/>
      <dgm:spPr/>
      <dgm:t>
        <a:bodyPr/>
        <a:lstStyle/>
        <a:p>
          <a:endParaRPr lang="es-ES"/>
        </a:p>
      </dgm:t>
    </dgm:pt>
    <dgm:pt modelId="{C2AF382D-AF5F-4D0D-A5B6-E0EDB5B162F2}" type="pres">
      <dgm:prSet presAssocID="{76EF4D30-DB8D-4EA4-9AF9-CAFC6EC532F7}" presName="thinLine2b" presStyleLbl="callout" presStyleIdx="5" presStyleCnt="6"/>
      <dgm:spPr/>
      <dgm:t>
        <a:bodyPr/>
        <a:lstStyle/>
        <a:p>
          <a:endParaRPr lang="es-ES"/>
        </a:p>
      </dgm:t>
    </dgm:pt>
    <dgm:pt modelId="{B2D2E9C4-E960-48B5-959E-0E81BBEFCD7A}" type="pres">
      <dgm:prSet presAssocID="{76EF4D30-DB8D-4EA4-9AF9-CAFC6EC532F7}" presName="vertSpace2b" presStyleCnt="0"/>
      <dgm:spPr/>
      <dgm:t>
        <a:bodyPr/>
        <a:lstStyle/>
        <a:p>
          <a:endParaRPr lang="es-ES"/>
        </a:p>
      </dgm:t>
    </dgm:pt>
  </dgm:ptLst>
  <dgm:cxnLst>
    <dgm:cxn modelId="{BD893A3A-A5CD-475C-A0A0-E8AC1BF269D9}" type="presOf" srcId="{A3574D08-01DD-47A4-A323-CA7EE89C8E8A}" destId="{3E1A9CC4-3962-4EA6-A4E6-B01C2DF51148}" srcOrd="0" destOrd="0" presId="urn:microsoft.com/office/officeart/2008/layout/LinedList"/>
    <dgm:cxn modelId="{29FCBC0A-BB35-4F6F-B085-8EB2EE079D44}" type="presOf" srcId="{C9082A7F-E6C9-489C-8145-59399D075C7A}" destId="{E9B0E73B-F253-4633-AD7D-DD79A40A4807}" srcOrd="0" destOrd="0" presId="urn:microsoft.com/office/officeart/2008/layout/LinedList"/>
    <dgm:cxn modelId="{D624B50F-FB62-441A-AEC9-4AFABF14E607}" srcId="{766C103B-A49A-42AC-93FD-71751F01BE79}" destId="{76EF4D30-DB8D-4EA4-9AF9-CAFC6EC532F7}" srcOrd="5" destOrd="0" parTransId="{9D568207-EFF5-4AFD-A65B-BED3897D1687}" sibTransId="{FBCEF70A-C1D9-4FB0-A8FE-7585627CEF3A}"/>
    <dgm:cxn modelId="{4BA47F05-A3AB-4452-911E-0242D1324D01}" srcId="{766C103B-A49A-42AC-93FD-71751F01BE79}" destId="{88A03779-6930-4024-AE4A-BE5C841CC3A5}" srcOrd="1" destOrd="0" parTransId="{4FDA48EC-AF20-4045-8B4D-B7F2E3CE9B38}" sibTransId="{D9B92E14-566C-4CA8-B20C-0345CF4F0F6C}"/>
    <dgm:cxn modelId="{3346AB53-22AA-4F49-9F7B-5031569C7F26}" srcId="{766C103B-A49A-42AC-93FD-71751F01BE79}" destId="{8257974D-01CA-4BE0-879E-B7D2409C9E79}" srcOrd="2" destOrd="0" parTransId="{84FB151C-8353-4B9B-B773-557551F6583B}" sibTransId="{7C36BC9B-0BAB-43D4-A4DF-B8F4D9195478}"/>
    <dgm:cxn modelId="{FFB8DE82-27E8-48A7-BA1B-8E67F1A7BD0B}" srcId="{766C103B-A49A-42AC-93FD-71751F01BE79}" destId="{2A0B1486-509A-4CD7-A17A-8C02E37DDD43}" srcOrd="0" destOrd="0" parTransId="{B4D9E2DA-4971-4601-BB47-41C8437C48BB}" sibTransId="{594008E5-93B5-4BAE-9B15-7AB35DBE5CF4}"/>
    <dgm:cxn modelId="{B9A935D8-D7E5-45F6-A1C7-A1DFAC410F02}" type="presOf" srcId="{8257974D-01CA-4BE0-879E-B7D2409C9E79}" destId="{1067F554-2054-42B8-B1D9-4C65B596B59D}" srcOrd="0" destOrd="0" presId="urn:microsoft.com/office/officeart/2008/layout/LinedList"/>
    <dgm:cxn modelId="{8903211C-BDF1-4B1E-974D-48008DBF5AF5}" type="presOf" srcId="{5049C83E-07CC-4732-8706-57891DECC38D}" destId="{11C7EAAB-D152-47B0-B190-53D8E759DC86}" srcOrd="0" destOrd="0" presId="urn:microsoft.com/office/officeart/2008/layout/LinedList"/>
    <dgm:cxn modelId="{119AF194-8345-4E21-96A3-C4E50BF16639}" srcId="{766C103B-A49A-42AC-93FD-71751F01BE79}" destId="{5049C83E-07CC-4732-8706-57891DECC38D}" srcOrd="3" destOrd="0" parTransId="{BF034DF2-4D89-4CC9-88AE-838395910E43}" sibTransId="{FF9E41E5-A8D6-4C3A-8CA5-4DC90A9AC2F2}"/>
    <dgm:cxn modelId="{AE03A678-6743-4958-9BFF-9E8773E0312C}" type="presOf" srcId="{766C103B-A49A-42AC-93FD-71751F01BE79}" destId="{FF59F6F6-9195-4C46-B55C-46BCAAAD5196}" srcOrd="0" destOrd="0" presId="urn:microsoft.com/office/officeart/2008/layout/LinedList"/>
    <dgm:cxn modelId="{B72BEE03-7A52-48FF-A06C-6190A77F203C}" type="presOf" srcId="{2A0B1486-509A-4CD7-A17A-8C02E37DDD43}" destId="{8BEFC3CF-51AC-44CB-A131-5E7E9674B686}" srcOrd="0" destOrd="0" presId="urn:microsoft.com/office/officeart/2008/layout/LinedList"/>
    <dgm:cxn modelId="{C0387F73-63D8-4E12-8D9C-4C9241EDA550}" type="presOf" srcId="{76EF4D30-DB8D-4EA4-9AF9-CAFC6EC532F7}" destId="{10FD9CB8-005B-4B35-81E9-B849B2DF8116}" srcOrd="0" destOrd="0" presId="urn:microsoft.com/office/officeart/2008/layout/LinedList"/>
    <dgm:cxn modelId="{8CB79067-E892-4BDB-AF52-8F71E6F2C58E}" type="presOf" srcId="{88A03779-6930-4024-AE4A-BE5C841CC3A5}" destId="{BC0BE7F5-AE38-4B65-9955-95C93C9D1E34}" srcOrd="0" destOrd="0" presId="urn:microsoft.com/office/officeart/2008/layout/LinedList"/>
    <dgm:cxn modelId="{739226C0-C0A3-48DE-9E20-84E363D509AA}" srcId="{C9082A7F-E6C9-489C-8145-59399D075C7A}" destId="{766C103B-A49A-42AC-93FD-71751F01BE79}" srcOrd="0" destOrd="0" parTransId="{2C61F2DA-374E-453B-8F30-5F37BA090523}" sibTransId="{E1F45AC1-C615-46B8-83AF-92923953D7E2}"/>
    <dgm:cxn modelId="{27A1E714-985B-4A6A-A79E-CBEBA6A4DD16}" srcId="{766C103B-A49A-42AC-93FD-71751F01BE79}" destId="{A3574D08-01DD-47A4-A323-CA7EE89C8E8A}" srcOrd="4" destOrd="0" parTransId="{0539278D-57B0-40EC-8CBC-6E36E16D89B2}" sibTransId="{6CAC3BA6-5095-4FD5-A225-E307213F9A15}"/>
    <dgm:cxn modelId="{B7A92A3A-9526-4E17-8EC9-7D734E21DD49}" type="presParOf" srcId="{E9B0E73B-F253-4633-AD7D-DD79A40A4807}" destId="{1A7AFA61-222A-4940-A85E-D0C3E2B7ECEB}" srcOrd="0" destOrd="0" presId="urn:microsoft.com/office/officeart/2008/layout/LinedList"/>
    <dgm:cxn modelId="{40014027-4904-44D0-9D34-590F6DF098E0}" type="presParOf" srcId="{E9B0E73B-F253-4633-AD7D-DD79A40A4807}" destId="{D041B538-EAA7-4EA5-9F5C-D3B791C9E07E}" srcOrd="1" destOrd="0" presId="urn:microsoft.com/office/officeart/2008/layout/LinedList"/>
    <dgm:cxn modelId="{DD1A3727-8135-4255-8E17-75DAF807DCE4}" type="presParOf" srcId="{D041B538-EAA7-4EA5-9F5C-D3B791C9E07E}" destId="{FF59F6F6-9195-4C46-B55C-46BCAAAD5196}" srcOrd="0" destOrd="0" presId="urn:microsoft.com/office/officeart/2008/layout/LinedList"/>
    <dgm:cxn modelId="{81C63B53-8DA3-4229-A6AA-F7F6B1C6787E}" type="presParOf" srcId="{D041B538-EAA7-4EA5-9F5C-D3B791C9E07E}" destId="{B0702C70-0331-40AD-AC43-91A7AC5CE6FB}" srcOrd="1" destOrd="0" presId="urn:microsoft.com/office/officeart/2008/layout/LinedList"/>
    <dgm:cxn modelId="{3F0A9E5E-C3D7-454B-AAF2-F492381E70EC}" type="presParOf" srcId="{B0702C70-0331-40AD-AC43-91A7AC5CE6FB}" destId="{775E1085-32B3-40DD-AE07-EE20B1588F21}" srcOrd="0" destOrd="0" presId="urn:microsoft.com/office/officeart/2008/layout/LinedList"/>
    <dgm:cxn modelId="{365E381E-D911-4A79-B092-3B6535F2C6C1}" type="presParOf" srcId="{B0702C70-0331-40AD-AC43-91A7AC5CE6FB}" destId="{43473A2D-055B-46C9-884B-FC703F1B22C8}" srcOrd="1" destOrd="0" presId="urn:microsoft.com/office/officeart/2008/layout/LinedList"/>
    <dgm:cxn modelId="{331FD889-4CD9-4BEC-BEBF-A7A95A12ABC2}" type="presParOf" srcId="{43473A2D-055B-46C9-884B-FC703F1B22C8}" destId="{05CC64F3-11E1-4592-9888-0B19CB61E9BC}" srcOrd="0" destOrd="0" presId="urn:microsoft.com/office/officeart/2008/layout/LinedList"/>
    <dgm:cxn modelId="{92239552-A247-4F2A-B082-134FD3B02919}" type="presParOf" srcId="{43473A2D-055B-46C9-884B-FC703F1B22C8}" destId="{8BEFC3CF-51AC-44CB-A131-5E7E9674B686}" srcOrd="1" destOrd="0" presId="urn:microsoft.com/office/officeart/2008/layout/LinedList"/>
    <dgm:cxn modelId="{50FB0E21-730E-449A-83A1-853C31638A3D}" type="presParOf" srcId="{43473A2D-055B-46C9-884B-FC703F1B22C8}" destId="{B3206F4D-9BC2-44DF-98D6-2B3EEFA830B5}" srcOrd="2" destOrd="0" presId="urn:microsoft.com/office/officeart/2008/layout/LinedList"/>
    <dgm:cxn modelId="{F1653A45-F01B-4C2E-A702-5330E36E017A}" type="presParOf" srcId="{B0702C70-0331-40AD-AC43-91A7AC5CE6FB}" destId="{A408A860-6DD3-4783-B8C8-A5F98451E0C4}" srcOrd="2" destOrd="0" presId="urn:microsoft.com/office/officeart/2008/layout/LinedList"/>
    <dgm:cxn modelId="{8BCC04CB-C838-4A96-9B7A-F13DDF25A569}" type="presParOf" srcId="{B0702C70-0331-40AD-AC43-91A7AC5CE6FB}" destId="{0D2872CD-1D27-41F5-9129-98479C0CC406}" srcOrd="3" destOrd="0" presId="urn:microsoft.com/office/officeart/2008/layout/LinedList"/>
    <dgm:cxn modelId="{BD10E3E9-E09A-4976-A17D-4BC43C7A0005}" type="presParOf" srcId="{B0702C70-0331-40AD-AC43-91A7AC5CE6FB}" destId="{9A485CD7-1041-48DC-8880-72D95C073F16}" srcOrd="4" destOrd="0" presId="urn:microsoft.com/office/officeart/2008/layout/LinedList"/>
    <dgm:cxn modelId="{727897D0-7302-422A-B718-6E2BA1778ADB}" type="presParOf" srcId="{9A485CD7-1041-48DC-8880-72D95C073F16}" destId="{CBF717E6-360E-475F-A07A-62B859FCE1D1}" srcOrd="0" destOrd="0" presId="urn:microsoft.com/office/officeart/2008/layout/LinedList"/>
    <dgm:cxn modelId="{A0E03FBD-3A21-4AEE-A8BD-9435C1D4B7A6}" type="presParOf" srcId="{9A485CD7-1041-48DC-8880-72D95C073F16}" destId="{BC0BE7F5-AE38-4B65-9955-95C93C9D1E34}" srcOrd="1" destOrd="0" presId="urn:microsoft.com/office/officeart/2008/layout/LinedList"/>
    <dgm:cxn modelId="{7ABBDE2A-75B0-43B5-B60D-D467D836D110}" type="presParOf" srcId="{9A485CD7-1041-48DC-8880-72D95C073F16}" destId="{822E502C-6E83-43B7-A62B-8938A44E2EA0}" srcOrd="2" destOrd="0" presId="urn:microsoft.com/office/officeart/2008/layout/LinedList"/>
    <dgm:cxn modelId="{C2450891-2F45-405F-92D7-727EF0ACD685}" type="presParOf" srcId="{B0702C70-0331-40AD-AC43-91A7AC5CE6FB}" destId="{D09A86CC-5F0E-4534-B0E4-3B73C690AE0B}" srcOrd="5" destOrd="0" presId="urn:microsoft.com/office/officeart/2008/layout/LinedList"/>
    <dgm:cxn modelId="{99702E43-92B0-4A58-9935-CB54AD846F53}" type="presParOf" srcId="{B0702C70-0331-40AD-AC43-91A7AC5CE6FB}" destId="{C964FB02-6195-4C9C-8772-0A46D52A2AE4}" srcOrd="6" destOrd="0" presId="urn:microsoft.com/office/officeart/2008/layout/LinedList"/>
    <dgm:cxn modelId="{DD93AF5D-9922-4CEB-9B24-DBE947992B40}" type="presParOf" srcId="{B0702C70-0331-40AD-AC43-91A7AC5CE6FB}" destId="{476CB214-A002-4222-9D2A-90270F3ACE2D}" srcOrd="7" destOrd="0" presId="urn:microsoft.com/office/officeart/2008/layout/LinedList"/>
    <dgm:cxn modelId="{C72AA402-3A50-4938-88DA-3E9DB6641E23}" type="presParOf" srcId="{476CB214-A002-4222-9D2A-90270F3ACE2D}" destId="{9A399F15-EDC3-434F-9D63-137B60548EB0}" srcOrd="0" destOrd="0" presId="urn:microsoft.com/office/officeart/2008/layout/LinedList"/>
    <dgm:cxn modelId="{2E27D56A-F26A-495B-881D-61EF67C35A43}" type="presParOf" srcId="{476CB214-A002-4222-9D2A-90270F3ACE2D}" destId="{1067F554-2054-42B8-B1D9-4C65B596B59D}" srcOrd="1" destOrd="0" presId="urn:microsoft.com/office/officeart/2008/layout/LinedList"/>
    <dgm:cxn modelId="{9070F150-10F4-4A8C-AE89-83A3A7660D08}" type="presParOf" srcId="{476CB214-A002-4222-9D2A-90270F3ACE2D}" destId="{65A0590B-1A25-47E0-85B0-7992154D3947}" srcOrd="2" destOrd="0" presId="urn:microsoft.com/office/officeart/2008/layout/LinedList"/>
    <dgm:cxn modelId="{0A65CD7C-679B-4541-805F-FA8389F1D590}" type="presParOf" srcId="{B0702C70-0331-40AD-AC43-91A7AC5CE6FB}" destId="{D410FA7A-5EEC-4811-B87F-8D4F96A11C43}" srcOrd="8" destOrd="0" presId="urn:microsoft.com/office/officeart/2008/layout/LinedList"/>
    <dgm:cxn modelId="{7CF410F4-4A43-4D7F-B4F7-4FD247477176}" type="presParOf" srcId="{B0702C70-0331-40AD-AC43-91A7AC5CE6FB}" destId="{BA8D9D0E-5817-448E-B419-20BD232AF66D}" srcOrd="9" destOrd="0" presId="urn:microsoft.com/office/officeart/2008/layout/LinedList"/>
    <dgm:cxn modelId="{72546843-6CA4-4114-BBB4-363D7FDD264D}" type="presParOf" srcId="{B0702C70-0331-40AD-AC43-91A7AC5CE6FB}" destId="{47EA5AE4-2F81-4962-9D8E-D680CA2B67E1}" srcOrd="10" destOrd="0" presId="urn:microsoft.com/office/officeart/2008/layout/LinedList"/>
    <dgm:cxn modelId="{4C346548-8E39-466C-AE6E-2B1E7D4F2604}" type="presParOf" srcId="{47EA5AE4-2F81-4962-9D8E-D680CA2B67E1}" destId="{87E2FC9F-B3FC-4977-9ABC-DE9EECCFDC4A}" srcOrd="0" destOrd="0" presId="urn:microsoft.com/office/officeart/2008/layout/LinedList"/>
    <dgm:cxn modelId="{C68748BF-C65A-4476-9C81-FD2258BA7F6B}" type="presParOf" srcId="{47EA5AE4-2F81-4962-9D8E-D680CA2B67E1}" destId="{11C7EAAB-D152-47B0-B190-53D8E759DC86}" srcOrd="1" destOrd="0" presId="urn:microsoft.com/office/officeart/2008/layout/LinedList"/>
    <dgm:cxn modelId="{CBA49B3A-8A43-41AC-AE2B-AAC0040E177D}" type="presParOf" srcId="{47EA5AE4-2F81-4962-9D8E-D680CA2B67E1}" destId="{94E92B93-C140-4A18-889D-01CE5B5D67DB}" srcOrd="2" destOrd="0" presId="urn:microsoft.com/office/officeart/2008/layout/LinedList"/>
    <dgm:cxn modelId="{1CE0F1E1-8069-447C-82EE-F5C155B03A6F}" type="presParOf" srcId="{B0702C70-0331-40AD-AC43-91A7AC5CE6FB}" destId="{DFB6A9CA-AEE7-4CE2-8E65-11FA70F6C12A}" srcOrd="11" destOrd="0" presId="urn:microsoft.com/office/officeart/2008/layout/LinedList"/>
    <dgm:cxn modelId="{C27C6FDF-8466-4A21-89F0-093B8938F57F}" type="presParOf" srcId="{B0702C70-0331-40AD-AC43-91A7AC5CE6FB}" destId="{9AB273AA-4493-4D42-B6B7-B878DBE40467}" srcOrd="12" destOrd="0" presId="urn:microsoft.com/office/officeart/2008/layout/LinedList"/>
    <dgm:cxn modelId="{A169A1A9-C691-4FF3-9262-A47DB7F89A70}" type="presParOf" srcId="{B0702C70-0331-40AD-AC43-91A7AC5CE6FB}" destId="{C23B6D2A-E41D-4644-9492-A72C7B5382E4}" srcOrd="13" destOrd="0" presId="urn:microsoft.com/office/officeart/2008/layout/LinedList"/>
    <dgm:cxn modelId="{2BB86E7F-6AC2-4DC8-A71C-904FC4D28D4D}" type="presParOf" srcId="{C23B6D2A-E41D-4644-9492-A72C7B5382E4}" destId="{818326A6-F9EF-4568-92C4-F22455F42A79}" srcOrd="0" destOrd="0" presId="urn:microsoft.com/office/officeart/2008/layout/LinedList"/>
    <dgm:cxn modelId="{318670B5-5695-483E-9575-AA2EE7127947}" type="presParOf" srcId="{C23B6D2A-E41D-4644-9492-A72C7B5382E4}" destId="{3E1A9CC4-3962-4EA6-A4E6-B01C2DF51148}" srcOrd="1" destOrd="0" presId="urn:microsoft.com/office/officeart/2008/layout/LinedList"/>
    <dgm:cxn modelId="{013625ED-87DA-41BC-B2F3-B997E1F56F50}" type="presParOf" srcId="{C23B6D2A-E41D-4644-9492-A72C7B5382E4}" destId="{63BEC4DC-9E26-48DE-AFD2-59F6FF80C2CF}" srcOrd="2" destOrd="0" presId="urn:microsoft.com/office/officeart/2008/layout/LinedList"/>
    <dgm:cxn modelId="{4B9B56FF-CC8C-4F73-B220-3E546A730962}" type="presParOf" srcId="{B0702C70-0331-40AD-AC43-91A7AC5CE6FB}" destId="{B8A77AD6-B2D7-48AC-A918-FBBC34272FEC}" srcOrd="14" destOrd="0" presId="urn:microsoft.com/office/officeart/2008/layout/LinedList"/>
    <dgm:cxn modelId="{EE1FF078-6A03-4F56-BC2E-FFDAB720820E}" type="presParOf" srcId="{B0702C70-0331-40AD-AC43-91A7AC5CE6FB}" destId="{D0B0A63F-5D1A-4D2C-A844-78D6D486156E}" srcOrd="15" destOrd="0" presId="urn:microsoft.com/office/officeart/2008/layout/LinedList"/>
    <dgm:cxn modelId="{728B17D1-B651-43A1-B5CA-EEED880F96D0}" type="presParOf" srcId="{B0702C70-0331-40AD-AC43-91A7AC5CE6FB}" destId="{58B08937-C6CA-42D8-B747-F9DE86DC689D}" srcOrd="16" destOrd="0" presId="urn:microsoft.com/office/officeart/2008/layout/LinedList"/>
    <dgm:cxn modelId="{952D93BC-A6C8-4A1C-953D-7D3E629DF00E}" type="presParOf" srcId="{58B08937-C6CA-42D8-B747-F9DE86DC689D}" destId="{148951D3-2009-4A8E-B6EB-62711336C16B}" srcOrd="0" destOrd="0" presId="urn:microsoft.com/office/officeart/2008/layout/LinedList"/>
    <dgm:cxn modelId="{4231F976-E680-4D6A-BD85-DC3F755F83E5}" type="presParOf" srcId="{58B08937-C6CA-42D8-B747-F9DE86DC689D}" destId="{10FD9CB8-005B-4B35-81E9-B849B2DF8116}" srcOrd="1" destOrd="0" presId="urn:microsoft.com/office/officeart/2008/layout/LinedList"/>
    <dgm:cxn modelId="{48DB4348-9223-4467-9DD7-59C206B0EB9B}" type="presParOf" srcId="{58B08937-C6CA-42D8-B747-F9DE86DC689D}" destId="{32FE6B6B-13F8-4DF5-89FB-98DB3A9E7DF5}" srcOrd="2" destOrd="0" presId="urn:microsoft.com/office/officeart/2008/layout/LinedList"/>
    <dgm:cxn modelId="{C601D057-ED41-4095-9778-48A8CFD0D742}" type="presParOf" srcId="{B0702C70-0331-40AD-AC43-91A7AC5CE6FB}" destId="{C2AF382D-AF5F-4D0D-A5B6-E0EDB5B162F2}" srcOrd="17" destOrd="0" presId="urn:microsoft.com/office/officeart/2008/layout/LinedList"/>
    <dgm:cxn modelId="{45E1FDA0-B176-466C-A0FA-B1E5CF6D19C7}" type="presParOf" srcId="{B0702C70-0331-40AD-AC43-91A7AC5CE6FB}" destId="{B2D2E9C4-E960-48B5-959E-0E81BBEFCD7A}" srcOrd="18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60269-923C-4050-B3AF-FD990C7D13C3}">
      <dsp:nvSpPr>
        <dsp:cNvPr id="0" name=""/>
        <dsp:cNvSpPr/>
      </dsp:nvSpPr>
      <dsp:spPr>
        <a:xfrm>
          <a:off x="4754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Acciones Preventivas – Participación Ciudadana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4754" y="1183289"/>
        <a:ext cx="1430080" cy="1183289"/>
      </dsp:txXfrm>
    </dsp:sp>
    <dsp:sp modelId="{5F7B533A-DA47-4F9D-9518-B3FED85B0B5C}">
      <dsp:nvSpPr>
        <dsp:cNvPr id="0" name=""/>
        <dsp:cNvSpPr/>
      </dsp:nvSpPr>
      <dsp:spPr>
        <a:xfrm>
          <a:off x="227250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DF8AF-38D5-496A-88A8-021271280A76}">
      <dsp:nvSpPr>
        <dsp:cNvPr id="0" name=""/>
        <dsp:cNvSpPr/>
      </dsp:nvSpPr>
      <dsp:spPr>
        <a:xfrm>
          <a:off x="1477737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Detección Temprana y Referencia Oportuna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1477737" y="1183289"/>
        <a:ext cx="1430080" cy="1183289"/>
      </dsp:txXfrm>
    </dsp:sp>
    <dsp:sp modelId="{4CF66465-E232-47D4-8821-3991C61B33D4}">
      <dsp:nvSpPr>
        <dsp:cNvPr id="0" name=""/>
        <dsp:cNvSpPr/>
      </dsp:nvSpPr>
      <dsp:spPr>
        <a:xfrm>
          <a:off x="1700233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08A94-A988-4969-A6AE-5F9C38D0686E}">
      <dsp:nvSpPr>
        <dsp:cNvPr id="0" name=""/>
        <dsp:cNvSpPr/>
      </dsp:nvSpPr>
      <dsp:spPr>
        <a:xfrm>
          <a:off x="2950719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Tratamiento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2950719" y="1183289"/>
        <a:ext cx="1430080" cy="1183289"/>
      </dsp:txXfrm>
    </dsp:sp>
    <dsp:sp modelId="{90111DAD-3DB3-4EDA-A816-53E4458681F8}">
      <dsp:nvSpPr>
        <dsp:cNvPr id="0" name=""/>
        <dsp:cNvSpPr/>
      </dsp:nvSpPr>
      <dsp:spPr>
        <a:xfrm>
          <a:off x="3173215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EB2FF-630C-440D-9C79-527A32271758}">
      <dsp:nvSpPr>
        <dsp:cNvPr id="0" name=""/>
        <dsp:cNvSpPr/>
      </dsp:nvSpPr>
      <dsp:spPr>
        <a:xfrm>
          <a:off x="4423702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Montserrat" panose="00000500000000000000" pitchFamily="2" charset="0"/>
            </a:rPr>
            <a:t>Rehabilitación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4423702" y="1183289"/>
        <a:ext cx="1430080" cy="1183289"/>
      </dsp:txXfrm>
    </dsp:sp>
    <dsp:sp modelId="{05227B32-8230-4C3F-B479-5997F6951E3C}">
      <dsp:nvSpPr>
        <dsp:cNvPr id="0" name=""/>
        <dsp:cNvSpPr/>
      </dsp:nvSpPr>
      <dsp:spPr>
        <a:xfrm>
          <a:off x="4646198" y="177493"/>
          <a:ext cx="985088" cy="985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45A6A-93C8-42DB-9186-E3B3EAE74B4D}">
      <dsp:nvSpPr>
        <dsp:cNvPr id="0" name=""/>
        <dsp:cNvSpPr/>
      </dsp:nvSpPr>
      <dsp:spPr>
        <a:xfrm>
          <a:off x="5896684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Reducción de riesgo y daños 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5896684" y="1183289"/>
        <a:ext cx="1430080" cy="1183289"/>
      </dsp:txXfrm>
    </dsp:sp>
    <dsp:sp modelId="{2E9DC4DC-6311-4542-B8FE-C4BFB3DD8C3A}">
      <dsp:nvSpPr>
        <dsp:cNvPr id="0" name=""/>
        <dsp:cNvSpPr/>
      </dsp:nvSpPr>
      <dsp:spPr>
        <a:xfrm>
          <a:off x="6119180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2802D-9122-46AA-BAD5-31A693F00420}">
      <dsp:nvSpPr>
        <dsp:cNvPr id="0" name=""/>
        <dsp:cNvSpPr/>
      </dsp:nvSpPr>
      <dsp:spPr>
        <a:xfrm>
          <a:off x="7369667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Formación de Recursos Humanos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7369667" y="1183289"/>
        <a:ext cx="1430080" cy="1183289"/>
      </dsp:txXfrm>
    </dsp:sp>
    <dsp:sp modelId="{C6F3B3FE-3D5F-41C2-8942-164055E6C9C8}">
      <dsp:nvSpPr>
        <dsp:cNvPr id="0" name=""/>
        <dsp:cNvSpPr/>
      </dsp:nvSpPr>
      <dsp:spPr>
        <a:xfrm>
          <a:off x="7592163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AB050-6617-4E29-B193-0BF775CF0C29}">
      <dsp:nvSpPr>
        <dsp:cNvPr id="0" name=""/>
        <dsp:cNvSpPr/>
      </dsp:nvSpPr>
      <dsp:spPr>
        <a:xfrm>
          <a:off x="8842649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Normatividad</a:t>
          </a:r>
          <a:endParaRPr lang="es-MX" sz="1200" b="1" kern="1200" dirty="0">
            <a:latin typeface="Montserrat" panose="00000500000000000000" pitchFamily="2" charset="0"/>
          </a:endParaRPr>
        </a:p>
      </dsp:txBody>
      <dsp:txXfrm>
        <a:off x="8842649" y="1183289"/>
        <a:ext cx="1430080" cy="1183289"/>
      </dsp:txXfrm>
    </dsp:sp>
    <dsp:sp modelId="{F3AF7D33-6AF0-42A2-AC7F-B8675877C4E6}">
      <dsp:nvSpPr>
        <dsp:cNvPr id="0" name=""/>
        <dsp:cNvSpPr/>
      </dsp:nvSpPr>
      <dsp:spPr>
        <a:xfrm>
          <a:off x="9065145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46A0B-6068-426F-B987-8FB81A7DCFD0}">
      <dsp:nvSpPr>
        <dsp:cNvPr id="0" name=""/>
        <dsp:cNvSpPr/>
      </dsp:nvSpPr>
      <dsp:spPr>
        <a:xfrm>
          <a:off x="10315631" y="0"/>
          <a:ext cx="1430080" cy="2958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Montserrat" panose="00000500000000000000" pitchFamily="2" charset="0"/>
            </a:rPr>
            <a:t>Investigación</a:t>
          </a:r>
          <a:endParaRPr lang="es-MX" sz="1200" b="1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Montserrat" panose="00000500000000000000" pitchFamily="2" charset="0"/>
            </a:rPr>
            <a:t>Vigilancia Epidemiológica</a:t>
          </a:r>
          <a:endParaRPr lang="es-MX" sz="1100" b="1" kern="1200" dirty="0">
            <a:latin typeface="Montserrat" panose="00000500000000000000" pitchFamily="2" charset="0"/>
          </a:endParaRPr>
        </a:p>
      </dsp:txBody>
      <dsp:txXfrm>
        <a:off x="10315631" y="1183289"/>
        <a:ext cx="1430080" cy="1183289"/>
      </dsp:txXfrm>
    </dsp:sp>
    <dsp:sp modelId="{0AC8244D-3380-47FF-A2A2-82062E0B0CB8}">
      <dsp:nvSpPr>
        <dsp:cNvPr id="0" name=""/>
        <dsp:cNvSpPr/>
      </dsp:nvSpPr>
      <dsp:spPr>
        <a:xfrm>
          <a:off x="10538127" y="177493"/>
          <a:ext cx="985088" cy="985088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42E14-DA82-4E6A-919B-39B6AFA0DF43}">
      <dsp:nvSpPr>
        <dsp:cNvPr id="0" name=""/>
        <dsp:cNvSpPr/>
      </dsp:nvSpPr>
      <dsp:spPr>
        <a:xfrm>
          <a:off x="470018" y="2366578"/>
          <a:ext cx="10810429" cy="44373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AFA61-222A-4940-A85E-D0C3E2B7ECEB}">
      <dsp:nvSpPr>
        <dsp:cNvPr id="0" name=""/>
        <dsp:cNvSpPr/>
      </dsp:nvSpPr>
      <dsp:spPr>
        <a:xfrm>
          <a:off x="0" y="0"/>
          <a:ext cx="6973368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9F6F6-9195-4C46-B55C-46BCAAAD5196}">
      <dsp:nvSpPr>
        <dsp:cNvPr id="0" name=""/>
        <dsp:cNvSpPr/>
      </dsp:nvSpPr>
      <dsp:spPr>
        <a:xfrm>
          <a:off x="0" y="0"/>
          <a:ext cx="2489461" cy="47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Montserrat" panose="00000500000000000000" pitchFamily="2" charset="0"/>
          </a:endParaRPr>
        </a:p>
      </dsp:txBody>
      <dsp:txXfrm>
        <a:off x="0" y="0"/>
        <a:ext cx="2489461" cy="4752961"/>
      </dsp:txXfrm>
    </dsp:sp>
    <dsp:sp modelId="{8BEFC3CF-51AC-44CB-A131-5E7E9674B686}">
      <dsp:nvSpPr>
        <dsp:cNvPr id="0" name=""/>
        <dsp:cNvSpPr/>
      </dsp:nvSpPr>
      <dsp:spPr>
        <a:xfrm>
          <a:off x="2573529" y="37422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Evitar o retrasar la edad de inicio 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del consumo de sustancias psicoactivas</a:t>
          </a:r>
          <a:endParaRPr lang="es-ES" sz="1400" kern="1200" dirty="0">
            <a:latin typeface="Montserrat" panose="00000500000000000000" pitchFamily="2" charset="0"/>
          </a:endParaRPr>
        </a:p>
      </dsp:txBody>
      <dsp:txXfrm>
        <a:off x="2573529" y="37422"/>
        <a:ext cx="4399589" cy="748452"/>
      </dsp:txXfrm>
    </dsp:sp>
    <dsp:sp modelId="{A408A860-6DD3-4783-B8C8-A5F98451E0C4}">
      <dsp:nvSpPr>
        <dsp:cNvPr id="0" name=""/>
        <dsp:cNvSpPr/>
      </dsp:nvSpPr>
      <dsp:spPr>
        <a:xfrm>
          <a:off x="2489461" y="785874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E7F5-AE38-4B65-9955-95C93C9D1E34}">
      <dsp:nvSpPr>
        <dsp:cNvPr id="0" name=""/>
        <dsp:cNvSpPr/>
      </dsp:nvSpPr>
      <dsp:spPr>
        <a:xfrm>
          <a:off x="2573529" y="823297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Evitar la transición 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de la experimentación al abuso y la dependencia</a:t>
          </a:r>
          <a:endParaRPr lang="es-MX" sz="1400" kern="1200" dirty="0">
            <a:latin typeface="Montserrat" panose="00000500000000000000" pitchFamily="2" charset="0"/>
          </a:endParaRPr>
        </a:p>
      </dsp:txBody>
      <dsp:txXfrm>
        <a:off x="2573529" y="823297"/>
        <a:ext cx="4399589" cy="748452"/>
      </dsp:txXfrm>
    </dsp:sp>
    <dsp:sp modelId="{D09A86CC-5F0E-4534-B0E4-3B73C690AE0B}">
      <dsp:nvSpPr>
        <dsp:cNvPr id="0" name=""/>
        <dsp:cNvSpPr/>
      </dsp:nvSpPr>
      <dsp:spPr>
        <a:xfrm>
          <a:off x="2489461" y="1571749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F554-2054-42B8-B1D9-4C65B596B59D}">
      <dsp:nvSpPr>
        <dsp:cNvPr id="0" name=""/>
        <dsp:cNvSpPr/>
      </dsp:nvSpPr>
      <dsp:spPr>
        <a:xfrm>
          <a:off x="2573529" y="1609172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Fortalecer los factores de protección 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y </a:t>
          </a: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atenuar los factores de riesgo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 asociados al consumo</a:t>
          </a:r>
          <a:endParaRPr lang="es-MX" sz="1400" kern="1200" dirty="0">
            <a:latin typeface="Montserrat" panose="00000500000000000000" pitchFamily="2" charset="0"/>
          </a:endParaRPr>
        </a:p>
      </dsp:txBody>
      <dsp:txXfrm>
        <a:off x="2573529" y="1609172"/>
        <a:ext cx="4399589" cy="748452"/>
      </dsp:txXfrm>
    </dsp:sp>
    <dsp:sp modelId="{D410FA7A-5EEC-4811-B87F-8D4F96A11C43}">
      <dsp:nvSpPr>
        <dsp:cNvPr id="0" name=""/>
        <dsp:cNvSpPr/>
      </dsp:nvSpPr>
      <dsp:spPr>
        <a:xfrm>
          <a:off x="2489461" y="2357624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7EAAB-D152-47B0-B190-53D8E759DC86}">
      <dsp:nvSpPr>
        <dsp:cNvPr id="0" name=""/>
        <dsp:cNvSpPr/>
      </dsp:nvSpPr>
      <dsp:spPr>
        <a:xfrm>
          <a:off x="2573529" y="2395046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</a:rPr>
            <a:t>Ofertar oportunamente </a:t>
          </a:r>
          <a:r>
            <a:rPr lang="es-MX" sz="1400" kern="1200" dirty="0" smtClean="0">
              <a:latin typeface="Montserrat" panose="00000500000000000000" pitchFamily="2" charset="0"/>
            </a:rPr>
            <a:t>servicios de tratamiento </a:t>
          </a:r>
          <a:endParaRPr lang="es-MX" sz="1400" kern="1200" dirty="0">
            <a:latin typeface="Montserrat" panose="00000500000000000000" pitchFamily="2" charset="0"/>
          </a:endParaRPr>
        </a:p>
      </dsp:txBody>
      <dsp:txXfrm>
        <a:off x="2573529" y="2395046"/>
        <a:ext cx="4399589" cy="748452"/>
      </dsp:txXfrm>
    </dsp:sp>
    <dsp:sp modelId="{DFB6A9CA-AEE7-4CE2-8E65-11FA70F6C12A}">
      <dsp:nvSpPr>
        <dsp:cNvPr id="0" name=""/>
        <dsp:cNvSpPr/>
      </dsp:nvSpPr>
      <dsp:spPr>
        <a:xfrm>
          <a:off x="2489461" y="3143498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A9CC4-3962-4EA6-A4E6-B01C2DF51148}">
      <dsp:nvSpPr>
        <dsp:cNvPr id="0" name=""/>
        <dsp:cNvSpPr/>
      </dsp:nvSpPr>
      <dsp:spPr>
        <a:xfrm>
          <a:off x="2573529" y="3180921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Disminuir las consecuencias negativas 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asociadas al uso, abuso o dependencia a sustancias psicoactivas</a:t>
          </a:r>
          <a:endParaRPr lang="es-MX" sz="1400" kern="1200" dirty="0">
            <a:latin typeface="Montserrat" panose="00000500000000000000" pitchFamily="2" charset="0"/>
          </a:endParaRPr>
        </a:p>
      </dsp:txBody>
      <dsp:txXfrm>
        <a:off x="2573529" y="3180921"/>
        <a:ext cx="4399589" cy="748452"/>
      </dsp:txXfrm>
    </dsp:sp>
    <dsp:sp modelId="{B8A77AD6-B2D7-48AC-A918-FBBC34272FEC}">
      <dsp:nvSpPr>
        <dsp:cNvPr id="0" name=""/>
        <dsp:cNvSpPr/>
      </dsp:nvSpPr>
      <dsp:spPr>
        <a:xfrm>
          <a:off x="2489461" y="3929373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9CB8-005B-4B35-81E9-B849B2DF8116}">
      <dsp:nvSpPr>
        <dsp:cNvPr id="0" name=""/>
        <dsp:cNvSpPr/>
      </dsp:nvSpPr>
      <dsp:spPr>
        <a:xfrm>
          <a:off x="2573529" y="3966796"/>
          <a:ext cx="4399589" cy="748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" panose="00000500000000000000" pitchFamily="2" charset="0"/>
              <a:cs typeface="Arial" panose="020B0604020202020204" pitchFamily="34" charset="0"/>
            </a:rPr>
            <a:t>Impulsar acciones normativas </a:t>
          </a:r>
          <a:r>
            <a:rPr lang="es-MX" sz="1400" b="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para disuadir y controlar el</a:t>
          </a:r>
          <a:r>
            <a:rPr lang="es-MX" sz="1400" kern="1200" dirty="0" smtClean="0">
              <a:latin typeface="Montserrat" panose="00000500000000000000" pitchFamily="2" charset="0"/>
              <a:cs typeface="Arial" panose="020B0604020202020204" pitchFamily="34" charset="0"/>
            </a:rPr>
            <a:t> consumo de tabaco, alcohol, y otras drogas</a:t>
          </a:r>
          <a:endParaRPr lang="es-MX" sz="1400" kern="1200" dirty="0">
            <a:effectLst/>
            <a:latin typeface="Montserrat" panose="00000500000000000000" pitchFamily="2" charset="0"/>
          </a:endParaRPr>
        </a:p>
      </dsp:txBody>
      <dsp:txXfrm>
        <a:off x="2573529" y="3966796"/>
        <a:ext cx="4399589" cy="748452"/>
      </dsp:txXfrm>
    </dsp:sp>
    <dsp:sp modelId="{C2AF382D-AF5F-4D0D-A5B6-E0EDB5B162F2}">
      <dsp:nvSpPr>
        <dsp:cNvPr id="0" name=""/>
        <dsp:cNvSpPr/>
      </dsp:nvSpPr>
      <dsp:spPr>
        <a:xfrm>
          <a:off x="2489461" y="4715248"/>
          <a:ext cx="4483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975CBD-1CB4-4CC4-83E0-6DC26FE2F581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920DBB-F641-41CD-9C03-F8AB7C46A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41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66C2BA-59FC-4EBD-A30D-80682811C9A7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A0515A-4955-4944-9514-90172C3BD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7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A6D1-20C7-47D8-9636-734BB51A00CB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75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0515A-4955-4944-9514-90172C3BD6A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41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60488"/>
            <a:ext cx="2027036" cy="2311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4D7F71">
                  <a:alpha val="0"/>
                </a:srgbClr>
              </a:gs>
              <a:gs pos="0">
                <a:srgbClr val="4D7F7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63748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024" y="1825625"/>
            <a:ext cx="3886925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34305" y="366713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79025" y="366714"/>
            <a:ext cx="3843131" cy="145891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D4D4D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DEC9A2">
                  <a:shade val="67500"/>
                  <a:satMod val="115000"/>
                  <a:alpha val="0"/>
                </a:srgbClr>
              </a:gs>
              <a:gs pos="0">
                <a:srgbClr val="DEC9A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74133"/>
            <a:ext cx="5595938" cy="5681133"/>
          </a:xfrm>
        </p:spPr>
        <p:txBody>
          <a:bodyPr>
            <a:no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34138" y="474663"/>
            <a:ext cx="4919662" cy="5537200"/>
          </a:xfrm>
        </p:spPr>
        <p:txBody>
          <a:bodyPr>
            <a:norm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245C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09/10/2020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1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79734" y="2294642"/>
            <a:ext cx="10239214" cy="946813"/>
          </a:xfrm>
        </p:spPr>
        <p:txBody>
          <a:bodyPr>
            <a:noAutofit/>
          </a:bodyPr>
          <a:lstStyle/>
          <a:p>
            <a:endParaRPr lang="es-MX" sz="2800" dirty="0"/>
          </a:p>
          <a:p>
            <a:r>
              <a:rPr lang="es-MX" sz="2800" dirty="0" smtClean="0"/>
              <a:t>Calidad en el ámbito de la atención integral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Comisión Nacional contra las Adicciones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622971" y="6302828"/>
            <a:ext cx="2569029" cy="44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EC9A2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/>
              <a:t>Octubre</a:t>
            </a:r>
            <a:r>
              <a:rPr lang="es-MX" sz="2000" dirty="0" smtClean="0"/>
              <a:t>, </a:t>
            </a:r>
            <a:r>
              <a:rPr lang="es-MX" sz="2000" dirty="0"/>
              <a:t>2020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16807" y="1327970"/>
            <a:ext cx="808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CALIDAD EN PROGRAMAS Y SERVICIOS DE REDUCCIÓN DE LA DEMANDA DE DROGAS</a:t>
            </a: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295" y="226051"/>
            <a:ext cx="10515600" cy="6792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07387" y="970239"/>
            <a:ext cx="301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Consumo de drogas/ problemas de salud mental  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6738" y="3007286"/>
            <a:ext cx="40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Problema de Salud Pública</a:t>
            </a:r>
          </a:p>
        </p:txBody>
      </p:sp>
      <p:sp>
        <p:nvSpPr>
          <p:cNvPr id="7" name="Flecha a la derecha con bandas 6"/>
          <p:cNvSpPr/>
          <p:nvPr/>
        </p:nvSpPr>
        <p:spPr>
          <a:xfrm rot="5400000">
            <a:off x="1745546" y="3481935"/>
            <a:ext cx="535459" cy="461665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bg1"/>
                </a:solidFill>
              </a:ln>
              <a:latin typeface="Montserrat" panose="00000500000000000000" pitchFamily="2" charset="0"/>
            </a:endParaRPr>
          </a:p>
        </p:txBody>
      </p:sp>
      <p:sp>
        <p:nvSpPr>
          <p:cNvPr id="8" name="Flecha a la derecha con bandas 7"/>
          <p:cNvSpPr/>
          <p:nvPr/>
        </p:nvSpPr>
        <p:spPr>
          <a:xfrm rot="5400000">
            <a:off x="1706962" y="2117001"/>
            <a:ext cx="535459" cy="461665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bg1"/>
                </a:solidFill>
              </a:ln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948" y="4036070"/>
            <a:ext cx="401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Políticas Públicas</a:t>
            </a:r>
          </a:p>
          <a:p>
            <a:pPr algn="ctr"/>
            <a:endParaRPr lang="es-MX" b="1" dirty="0">
              <a:latin typeface="Montserrat" panose="00000500000000000000" pitchFamily="2" charset="0"/>
            </a:endParaRPr>
          </a:p>
          <a:p>
            <a:pPr algn="ctr"/>
            <a:r>
              <a:rPr lang="es-MX" b="1" dirty="0">
                <a:latin typeface="Montserrat" panose="00000500000000000000" pitchFamily="2" charset="0"/>
              </a:rPr>
              <a:t>Reducción de la Demanda (CONADIC</a:t>
            </a:r>
            <a:r>
              <a:rPr lang="es-MX" b="1" dirty="0" smtClean="0">
                <a:latin typeface="Montserrat" panose="00000500000000000000" pitchFamily="2" charset="0"/>
              </a:rPr>
              <a:t>)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520725" y="1343845"/>
            <a:ext cx="67476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Montserrat" panose="00000500000000000000" pitchFamily="2" charset="0"/>
              </a:rPr>
              <a:t>Las políticas publicas son </a:t>
            </a:r>
            <a:r>
              <a:rPr lang="es-MX" sz="2000" dirty="0" smtClean="0">
                <a:solidFill>
                  <a:schemeClr val="accent6"/>
                </a:solidFill>
                <a:latin typeface="Montserrat" panose="00000500000000000000" pitchFamily="2" charset="0"/>
              </a:rPr>
              <a:t>un </a:t>
            </a:r>
            <a:r>
              <a:rPr lang="es-MX" sz="2000" dirty="0">
                <a:solidFill>
                  <a:schemeClr val="accent6"/>
                </a:solidFill>
                <a:latin typeface="Montserrat" panose="00000500000000000000" pitchFamily="2" charset="0"/>
              </a:rPr>
              <a:t>conjunto de prácticas y normas </a:t>
            </a:r>
            <a:r>
              <a:rPr lang="es-MX" sz="2000" dirty="0">
                <a:latin typeface="Montserrat" panose="00000500000000000000" pitchFamily="2" charset="0"/>
              </a:rPr>
              <a:t>que emanan de la administración publica, </a:t>
            </a:r>
            <a:r>
              <a:rPr lang="es-MX" sz="2000" dirty="0" smtClean="0">
                <a:latin typeface="Montserrat" panose="00000500000000000000" pitchFamily="2" charset="0"/>
              </a:rPr>
              <a:t>buscan  </a:t>
            </a:r>
            <a:r>
              <a:rPr lang="es-MX" sz="2000" dirty="0">
                <a:solidFill>
                  <a:schemeClr val="accent6"/>
                </a:solidFill>
                <a:latin typeface="Montserrat" panose="00000500000000000000" pitchFamily="2" charset="0"/>
              </a:rPr>
              <a:t>atender necesidades de la sociedad y/o resolver problemas en ella.</a:t>
            </a:r>
          </a:p>
          <a:p>
            <a:pPr algn="just"/>
            <a:endParaRPr lang="es-MX" sz="2000" dirty="0"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latin typeface="Montserrat" panose="00000500000000000000" pitchFamily="2" charset="0"/>
              </a:rPr>
              <a:t> En determinados contextos pueden tomar la forma de:</a:t>
            </a:r>
          </a:p>
          <a:p>
            <a:pPr algn="just"/>
            <a:endParaRPr lang="es-MX" sz="2000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Reglamentaciones</a:t>
            </a:r>
            <a:endParaRPr lang="es-MX" sz="2000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Planes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Programas </a:t>
            </a:r>
            <a:endParaRPr lang="es-MX" sz="2000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6"/>
                </a:solidFill>
                <a:latin typeface="Montserrat" panose="00000500000000000000" pitchFamily="2" charset="0"/>
              </a:rPr>
              <a:t>Servicios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Intervenciones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Sanciones, etc. </a:t>
            </a:r>
            <a:endParaRPr lang="es-MX" sz="2000" dirty="0">
              <a:latin typeface="Montserrat" panose="00000500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888" y="4277312"/>
            <a:ext cx="1954705" cy="1565321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98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101" y="142935"/>
            <a:ext cx="10515600" cy="1325563"/>
          </a:xfrm>
        </p:spPr>
        <p:txBody>
          <a:bodyPr>
            <a:noAutofit/>
          </a:bodyPr>
          <a:lstStyle/>
          <a:p>
            <a:r>
              <a:rPr lang="es-MX" sz="3600" dirty="0"/>
              <a:t>Políticas Públicas</a:t>
            </a:r>
            <a:br>
              <a:rPr lang="es-MX" sz="3600" dirty="0"/>
            </a:br>
            <a:r>
              <a:rPr lang="es-MX" sz="3600" dirty="0"/>
              <a:t>Reducción de la Demanda</a:t>
            </a:r>
            <a:br>
              <a:rPr lang="es-MX" sz="3600" dirty="0"/>
            </a:br>
            <a:endParaRPr lang="es-MX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7674978"/>
              </p:ext>
            </p:extLst>
          </p:nvPr>
        </p:nvGraphicFramePr>
        <p:xfrm>
          <a:off x="162370" y="1780483"/>
          <a:ext cx="11750467" cy="295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655485" y="5186429"/>
            <a:ext cx="559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BC945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 Públicas Integrales y Diferenciadas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09016" y="5674534"/>
            <a:ext cx="734938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Montserrat" panose="00000500000000000000" pitchFamily="2" charset="0"/>
                <a:cs typeface="Arial" panose="020B0604020202020204" pitchFamily="34" charset="0"/>
              </a:rPr>
              <a:t>Perspectiva de género, </a:t>
            </a:r>
            <a:r>
              <a:rPr lang="es-MX" dirty="0" smtClean="0">
                <a:latin typeface="Montserrat" panose="00000500000000000000" pitchFamily="2" charset="0"/>
                <a:cs typeface="Arial" panose="020B0604020202020204" pitchFamily="34" charset="0"/>
              </a:rPr>
              <a:t>ciclo de vida multiculturalidad </a:t>
            </a:r>
            <a:r>
              <a:rPr lang="es-MX" dirty="0">
                <a:latin typeface="Montserrat" panose="00000500000000000000" pitchFamily="2" charset="0"/>
                <a:cs typeface="Arial" panose="020B0604020202020204" pitchFamily="34" charset="0"/>
              </a:rPr>
              <a:t>y protección a los </a:t>
            </a:r>
            <a:r>
              <a:rPr lang="es-MX" dirty="0" smtClean="0">
                <a:latin typeface="Montserrat" panose="00000500000000000000" pitchFamily="2" charset="0"/>
                <a:cs typeface="Arial" panose="020B0604020202020204" pitchFamily="34" charset="0"/>
              </a:rPr>
              <a:t>derechos humanos</a:t>
            </a:r>
            <a:endParaRPr lang="es-MX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25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80401635"/>
              </p:ext>
            </p:extLst>
          </p:nvPr>
        </p:nvGraphicFramePr>
        <p:xfrm>
          <a:off x="4204531" y="1362385"/>
          <a:ext cx="6973368" cy="475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/>
          <a:srcRect l="14487" r="14063"/>
          <a:stretch/>
        </p:blipFill>
        <p:spPr>
          <a:xfrm>
            <a:off x="4317800" y="2749250"/>
            <a:ext cx="2298701" cy="1762560"/>
          </a:xfrm>
          <a:prstGeom prst="rect">
            <a:avLst/>
          </a:prstGeom>
        </p:spPr>
      </p:pic>
      <p:sp>
        <p:nvSpPr>
          <p:cNvPr id="9" name="6 Rectángulo"/>
          <p:cNvSpPr/>
          <p:nvPr/>
        </p:nvSpPr>
        <p:spPr>
          <a:xfrm>
            <a:off x="4461529" y="246549"/>
            <a:ext cx="6892271" cy="51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MX" sz="3200" dirty="0" smtClean="0">
                <a:solidFill>
                  <a:srgbClr val="245C4F"/>
                </a:solidFill>
                <a:latin typeface="Montserrat SemiBold" panose="00000700000000000000" pitchFamily="2" charset="0"/>
                <a:ea typeface="+mj-ea"/>
                <a:cs typeface="+mj-cs"/>
              </a:rPr>
              <a:t>Objetivos de las políticas y programas </a:t>
            </a:r>
            <a:endParaRPr lang="es-MX" sz="3200" dirty="0">
              <a:solidFill>
                <a:srgbClr val="245C4F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084B-B077-D540-ACC0-C5CCA44648C7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9416" y="1107562"/>
            <a:ext cx="3574737" cy="5262605"/>
          </a:xfrm>
          <a:prstGeom prst="rect">
            <a:avLst/>
          </a:prstGeom>
          <a:noFill/>
          <a:ln>
            <a:solidFill>
              <a:srgbClr val="BC945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Objetivo: </a:t>
            </a:r>
          </a:p>
          <a:p>
            <a:pPr lvl="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Favorecer el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acceso </a:t>
            </a:r>
            <a:r>
              <a:rPr lang="es-MX" sz="14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los servicios para la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prevención y atención integral </a:t>
            </a:r>
            <a:r>
              <a:rPr lang="es-MX" sz="14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 los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problemas de salud asociados al uso, abuso y dependencia </a:t>
            </a:r>
            <a:r>
              <a:rPr lang="es-MX" sz="14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sustancias psicoactivas, incorporando un enfoque intercultural, de género y de pleno respeto a los derechos humanos, con el propósito de preservar la salud, impulsar el desarrollo humano y el bienestar de los mexicanos.</a:t>
            </a:r>
            <a:endParaRPr lang="es-ES" sz="1400" kern="1200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8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454918" y="1253209"/>
            <a:ext cx="50396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Calidad </a:t>
            </a:r>
            <a:endParaRPr lang="es-ES" sz="8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79BD31-4D40-42B5-9EF8-9569EAB898E1}"/>
              </a:ext>
            </a:extLst>
          </p:cNvPr>
          <p:cNvSpPr/>
          <p:nvPr/>
        </p:nvSpPr>
        <p:spPr>
          <a:xfrm>
            <a:off x="4847825" y="2950223"/>
            <a:ext cx="265329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algn="ctr"/>
            <a:endParaRPr lang="es-ES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138" y="87522"/>
            <a:ext cx="7875662" cy="788761"/>
          </a:xfrm>
        </p:spPr>
        <p:txBody>
          <a:bodyPr>
            <a:noAutofit/>
          </a:bodyPr>
          <a:lstStyle/>
          <a:p>
            <a:r>
              <a:rPr lang="es-MX" sz="3200" dirty="0"/>
              <a:t>Estructura General de los Programas y servicios  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656579" y="1238604"/>
            <a:ext cx="6880200" cy="5619396"/>
            <a:chOff x="4921740" y="887207"/>
            <a:chExt cx="6880200" cy="5619396"/>
          </a:xfrm>
        </p:grpSpPr>
        <p:grpSp>
          <p:nvGrpSpPr>
            <p:cNvPr id="14" name="Grupo 13"/>
            <p:cNvGrpSpPr/>
            <p:nvPr/>
          </p:nvGrpSpPr>
          <p:grpSpPr>
            <a:xfrm>
              <a:off x="5613837" y="1201896"/>
              <a:ext cx="5643595" cy="5100871"/>
              <a:chOff x="6216901" y="1379713"/>
              <a:chExt cx="5643595" cy="5100871"/>
            </a:xfrm>
          </p:grpSpPr>
          <p:sp>
            <p:nvSpPr>
              <p:cNvPr id="15" name="Flecha circular 14"/>
              <p:cNvSpPr/>
              <p:nvPr/>
            </p:nvSpPr>
            <p:spPr>
              <a:xfrm rot="805944">
                <a:off x="6620430" y="1379713"/>
                <a:ext cx="4935029" cy="5100871"/>
              </a:xfrm>
              <a:prstGeom prst="circularArrow">
                <a:avLst>
                  <a:gd name="adj1" fmla="val 4668"/>
                  <a:gd name="adj2" fmla="val 272909"/>
                  <a:gd name="adj3" fmla="val 12888704"/>
                  <a:gd name="adj4" fmla="val 16754673"/>
                  <a:gd name="adj5" fmla="val 4847"/>
                </a:avLst>
              </a:prstGeom>
              <a:noFill/>
              <a:ln>
                <a:solidFill>
                  <a:srgbClr val="245C4F"/>
                </a:solidFill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orma libre 15"/>
              <p:cNvSpPr/>
              <p:nvPr/>
            </p:nvSpPr>
            <p:spPr>
              <a:xfrm>
                <a:off x="7710599" y="1556229"/>
                <a:ext cx="2503944" cy="1237312"/>
              </a:xfrm>
              <a:custGeom>
                <a:avLst/>
                <a:gdLst>
                  <a:gd name="connsiteX0" fmla="*/ 0 w 3397249"/>
                  <a:gd name="connsiteY0" fmla="*/ 206223 h 1237312"/>
                  <a:gd name="connsiteX1" fmla="*/ 206223 w 3397249"/>
                  <a:gd name="connsiteY1" fmla="*/ 0 h 1237312"/>
                  <a:gd name="connsiteX2" fmla="*/ 3191026 w 3397249"/>
                  <a:gd name="connsiteY2" fmla="*/ 0 h 1237312"/>
                  <a:gd name="connsiteX3" fmla="*/ 3397249 w 3397249"/>
                  <a:gd name="connsiteY3" fmla="*/ 206223 h 1237312"/>
                  <a:gd name="connsiteX4" fmla="*/ 3397249 w 3397249"/>
                  <a:gd name="connsiteY4" fmla="*/ 1031089 h 1237312"/>
                  <a:gd name="connsiteX5" fmla="*/ 3191026 w 3397249"/>
                  <a:gd name="connsiteY5" fmla="*/ 1237312 h 1237312"/>
                  <a:gd name="connsiteX6" fmla="*/ 206223 w 3397249"/>
                  <a:gd name="connsiteY6" fmla="*/ 1237312 h 1237312"/>
                  <a:gd name="connsiteX7" fmla="*/ 0 w 3397249"/>
                  <a:gd name="connsiteY7" fmla="*/ 1031089 h 1237312"/>
                  <a:gd name="connsiteX8" fmla="*/ 0 w 3397249"/>
                  <a:gd name="connsiteY8" fmla="*/ 206223 h 123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7249" h="1237312">
                    <a:moveTo>
                      <a:pt x="0" y="206223"/>
                    </a:moveTo>
                    <a:cubicBezTo>
                      <a:pt x="0" y="92329"/>
                      <a:pt x="92329" y="0"/>
                      <a:pt x="206223" y="0"/>
                    </a:cubicBezTo>
                    <a:lnTo>
                      <a:pt x="3191026" y="0"/>
                    </a:lnTo>
                    <a:cubicBezTo>
                      <a:pt x="3304920" y="0"/>
                      <a:pt x="3397249" y="92329"/>
                      <a:pt x="3397249" y="206223"/>
                    </a:cubicBezTo>
                    <a:lnTo>
                      <a:pt x="3397249" y="1031089"/>
                    </a:lnTo>
                    <a:cubicBezTo>
                      <a:pt x="3397249" y="1144983"/>
                      <a:pt x="3304920" y="1237312"/>
                      <a:pt x="3191026" y="1237312"/>
                    </a:cubicBezTo>
                    <a:lnTo>
                      <a:pt x="206223" y="1237312"/>
                    </a:lnTo>
                    <a:cubicBezTo>
                      <a:pt x="92329" y="1237312"/>
                      <a:pt x="0" y="1144983"/>
                      <a:pt x="0" y="1031089"/>
                    </a:cubicBezTo>
                    <a:lnTo>
                      <a:pt x="0" y="206223"/>
                    </a:lnTo>
                    <a:close/>
                  </a:path>
                </a:pathLst>
              </a:custGeom>
              <a:solidFill>
                <a:srgbClr val="A4214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41" tIns="113741" rIns="113741" bIns="113741" numCol="1" spcCol="1270" anchor="t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Prevención y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reducción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 riesgos </a:t>
                </a:r>
              </a:p>
            </p:txBody>
          </p:sp>
          <p:sp>
            <p:nvSpPr>
              <p:cNvPr id="17" name="Forma libre 16"/>
              <p:cNvSpPr/>
              <p:nvPr/>
            </p:nvSpPr>
            <p:spPr>
              <a:xfrm>
                <a:off x="10537371" y="3832579"/>
                <a:ext cx="1323125" cy="668964"/>
              </a:xfrm>
              <a:custGeom>
                <a:avLst/>
                <a:gdLst>
                  <a:gd name="connsiteX0" fmla="*/ 0 w 1137331"/>
                  <a:gd name="connsiteY0" fmla="*/ 145442 h 872634"/>
                  <a:gd name="connsiteX1" fmla="*/ 145442 w 1137331"/>
                  <a:gd name="connsiteY1" fmla="*/ 0 h 872634"/>
                  <a:gd name="connsiteX2" fmla="*/ 991889 w 1137331"/>
                  <a:gd name="connsiteY2" fmla="*/ 0 h 872634"/>
                  <a:gd name="connsiteX3" fmla="*/ 1137331 w 1137331"/>
                  <a:gd name="connsiteY3" fmla="*/ 145442 h 872634"/>
                  <a:gd name="connsiteX4" fmla="*/ 1137331 w 1137331"/>
                  <a:gd name="connsiteY4" fmla="*/ 727192 h 872634"/>
                  <a:gd name="connsiteX5" fmla="*/ 991889 w 1137331"/>
                  <a:gd name="connsiteY5" fmla="*/ 872634 h 872634"/>
                  <a:gd name="connsiteX6" fmla="*/ 145442 w 1137331"/>
                  <a:gd name="connsiteY6" fmla="*/ 872634 h 872634"/>
                  <a:gd name="connsiteX7" fmla="*/ 0 w 1137331"/>
                  <a:gd name="connsiteY7" fmla="*/ 727192 h 872634"/>
                  <a:gd name="connsiteX8" fmla="*/ 0 w 1137331"/>
                  <a:gd name="connsiteY8" fmla="*/ 145442 h 8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7331" h="872634">
                    <a:moveTo>
                      <a:pt x="0" y="145442"/>
                    </a:moveTo>
                    <a:cubicBezTo>
                      <a:pt x="0" y="65117"/>
                      <a:pt x="65117" y="0"/>
                      <a:pt x="145442" y="0"/>
                    </a:cubicBezTo>
                    <a:lnTo>
                      <a:pt x="991889" y="0"/>
                    </a:lnTo>
                    <a:cubicBezTo>
                      <a:pt x="1072214" y="0"/>
                      <a:pt x="1137331" y="65117"/>
                      <a:pt x="1137331" y="145442"/>
                    </a:cubicBezTo>
                    <a:lnTo>
                      <a:pt x="1137331" y="727192"/>
                    </a:lnTo>
                    <a:cubicBezTo>
                      <a:pt x="1137331" y="807517"/>
                      <a:pt x="1072214" y="872634"/>
                      <a:pt x="991889" y="872634"/>
                    </a:cubicBezTo>
                    <a:lnTo>
                      <a:pt x="145442" y="872634"/>
                    </a:lnTo>
                    <a:cubicBezTo>
                      <a:pt x="65117" y="872634"/>
                      <a:pt x="0" y="807517"/>
                      <a:pt x="0" y="727192"/>
                    </a:cubicBezTo>
                    <a:lnTo>
                      <a:pt x="0" y="145442"/>
                    </a:lnTo>
                    <a:close/>
                  </a:path>
                </a:pathLst>
              </a:custGeom>
              <a:solidFill>
                <a:srgbClr val="BC945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938" tIns="95938" rIns="95938" bIns="9593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Tratamiento </a:t>
                </a:r>
              </a:p>
            </p:txBody>
          </p:sp>
          <p:sp>
            <p:nvSpPr>
              <p:cNvPr id="18" name="Forma libre 17"/>
              <p:cNvSpPr/>
              <p:nvPr/>
            </p:nvSpPr>
            <p:spPr>
              <a:xfrm>
                <a:off x="8100391" y="5563362"/>
                <a:ext cx="2255225" cy="813335"/>
              </a:xfrm>
              <a:custGeom>
                <a:avLst/>
                <a:gdLst>
                  <a:gd name="connsiteX0" fmla="*/ 0 w 2753199"/>
                  <a:gd name="connsiteY0" fmla="*/ 135559 h 813335"/>
                  <a:gd name="connsiteX1" fmla="*/ 135559 w 2753199"/>
                  <a:gd name="connsiteY1" fmla="*/ 0 h 813335"/>
                  <a:gd name="connsiteX2" fmla="*/ 2617640 w 2753199"/>
                  <a:gd name="connsiteY2" fmla="*/ 0 h 813335"/>
                  <a:gd name="connsiteX3" fmla="*/ 2753199 w 2753199"/>
                  <a:gd name="connsiteY3" fmla="*/ 135559 h 813335"/>
                  <a:gd name="connsiteX4" fmla="*/ 2753199 w 2753199"/>
                  <a:gd name="connsiteY4" fmla="*/ 677776 h 813335"/>
                  <a:gd name="connsiteX5" fmla="*/ 2617640 w 2753199"/>
                  <a:gd name="connsiteY5" fmla="*/ 813335 h 813335"/>
                  <a:gd name="connsiteX6" fmla="*/ 135559 w 2753199"/>
                  <a:gd name="connsiteY6" fmla="*/ 813335 h 813335"/>
                  <a:gd name="connsiteX7" fmla="*/ 0 w 2753199"/>
                  <a:gd name="connsiteY7" fmla="*/ 677776 h 813335"/>
                  <a:gd name="connsiteX8" fmla="*/ 0 w 2753199"/>
                  <a:gd name="connsiteY8" fmla="*/ 135559 h 8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199" h="813335">
                    <a:moveTo>
                      <a:pt x="0" y="135559"/>
                    </a:moveTo>
                    <a:cubicBezTo>
                      <a:pt x="0" y="60692"/>
                      <a:pt x="60692" y="0"/>
                      <a:pt x="135559" y="0"/>
                    </a:cubicBezTo>
                    <a:lnTo>
                      <a:pt x="2617640" y="0"/>
                    </a:lnTo>
                    <a:cubicBezTo>
                      <a:pt x="2692507" y="0"/>
                      <a:pt x="2753199" y="60692"/>
                      <a:pt x="2753199" y="135559"/>
                    </a:cubicBezTo>
                    <a:lnTo>
                      <a:pt x="2753199" y="677776"/>
                    </a:lnTo>
                    <a:cubicBezTo>
                      <a:pt x="2753199" y="752643"/>
                      <a:pt x="2692507" y="813335"/>
                      <a:pt x="2617640" y="813335"/>
                    </a:cubicBezTo>
                    <a:lnTo>
                      <a:pt x="135559" y="813335"/>
                    </a:lnTo>
                    <a:cubicBezTo>
                      <a:pt x="60692" y="813335"/>
                      <a:pt x="0" y="752643"/>
                      <a:pt x="0" y="677776"/>
                    </a:cubicBezTo>
                    <a:lnTo>
                      <a:pt x="0" y="135559"/>
                    </a:lnTo>
                    <a:close/>
                  </a:path>
                </a:pathLst>
              </a:custGeom>
              <a:solidFill>
                <a:srgbClr val="DEC9A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3044" tIns="93044" rIns="93044" bIns="93044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Rehabilitación y reinserción social </a:t>
                </a:r>
              </a:p>
            </p:txBody>
          </p:sp>
          <p:sp>
            <p:nvSpPr>
              <p:cNvPr id="19" name="Forma libre 18"/>
              <p:cNvSpPr/>
              <p:nvPr/>
            </p:nvSpPr>
            <p:spPr>
              <a:xfrm>
                <a:off x="6216901" y="3679958"/>
                <a:ext cx="1435772" cy="648979"/>
              </a:xfrm>
              <a:custGeom>
                <a:avLst/>
                <a:gdLst>
                  <a:gd name="connsiteX0" fmla="*/ 0 w 1174089"/>
                  <a:gd name="connsiteY0" fmla="*/ 145442 h 872634"/>
                  <a:gd name="connsiteX1" fmla="*/ 145442 w 1174089"/>
                  <a:gd name="connsiteY1" fmla="*/ 0 h 872634"/>
                  <a:gd name="connsiteX2" fmla="*/ 1028647 w 1174089"/>
                  <a:gd name="connsiteY2" fmla="*/ 0 h 872634"/>
                  <a:gd name="connsiteX3" fmla="*/ 1174089 w 1174089"/>
                  <a:gd name="connsiteY3" fmla="*/ 145442 h 872634"/>
                  <a:gd name="connsiteX4" fmla="*/ 1174089 w 1174089"/>
                  <a:gd name="connsiteY4" fmla="*/ 727192 h 872634"/>
                  <a:gd name="connsiteX5" fmla="*/ 1028647 w 1174089"/>
                  <a:gd name="connsiteY5" fmla="*/ 872634 h 872634"/>
                  <a:gd name="connsiteX6" fmla="*/ 145442 w 1174089"/>
                  <a:gd name="connsiteY6" fmla="*/ 872634 h 872634"/>
                  <a:gd name="connsiteX7" fmla="*/ 0 w 1174089"/>
                  <a:gd name="connsiteY7" fmla="*/ 727192 h 872634"/>
                  <a:gd name="connsiteX8" fmla="*/ 0 w 1174089"/>
                  <a:gd name="connsiteY8" fmla="*/ 145442 h 8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4089" h="872634">
                    <a:moveTo>
                      <a:pt x="0" y="145442"/>
                    </a:moveTo>
                    <a:cubicBezTo>
                      <a:pt x="0" y="65117"/>
                      <a:pt x="65117" y="0"/>
                      <a:pt x="145442" y="0"/>
                    </a:cubicBezTo>
                    <a:lnTo>
                      <a:pt x="1028647" y="0"/>
                    </a:lnTo>
                    <a:cubicBezTo>
                      <a:pt x="1108972" y="0"/>
                      <a:pt x="1174089" y="65117"/>
                      <a:pt x="1174089" y="145442"/>
                    </a:cubicBezTo>
                    <a:lnTo>
                      <a:pt x="1174089" y="727192"/>
                    </a:lnTo>
                    <a:cubicBezTo>
                      <a:pt x="1174089" y="807517"/>
                      <a:pt x="1108972" y="872634"/>
                      <a:pt x="1028647" y="872634"/>
                    </a:cubicBezTo>
                    <a:lnTo>
                      <a:pt x="145442" y="872634"/>
                    </a:lnTo>
                    <a:cubicBezTo>
                      <a:pt x="65117" y="872634"/>
                      <a:pt x="0" y="807517"/>
                      <a:pt x="0" y="727192"/>
                    </a:cubicBezTo>
                    <a:lnTo>
                      <a:pt x="0" y="145442"/>
                    </a:lnTo>
                    <a:close/>
                  </a:path>
                </a:pathLst>
              </a:custGeom>
              <a:solidFill>
                <a:srgbClr val="245C4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938" tIns="95938" rIns="95938" bIns="9593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Reducción de daños </a:t>
                </a:r>
              </a:p>
            </p:txBody>
          </p:sp>
        </p:grpSp>
        <p:sp>
          <p:nvSpPr>
            <p:cNvPr id="10" name="CuadroTexto 9"/>
            <p:cNvSpPr txBox="1"/>
            <p:nvPr/>
          </p:nvSpPr>
          <p:spPr>
            <a:xfrm>
              <a:off x="10122161" y="2500687"/>
              <a:ext cx="1263964" cy="289441"/>
            </a:xfrm>
            <a:prstGeom prst="roundRect">
              <a:avLst/>
            </a:prstGeom>
            <a:solidFill>
              <a:srgbClr val="DEC9A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Investigación 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828010" y="3190798"/>
              <a:ext cx="3135086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rgbClr val="BC94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Prevención </a:t>
              </a:r>
            </a:p>
            <a:p>
              <a:pPr algn="ctr"/>
              <a:endParaRPr lang="es-MX" sz="900" b="1" dirty="0">
                <a:solidFill>
                  <a:srgbClr val="BC94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b="1" dirty="0">
                <a:solidFill>
                  <a:srgbClr val="BC94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b="1" dirty="0">
                <a:solidFill>
                  <a:srgbClr val="BC94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solidFill>
                    <a:srgbClr val="BC94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Atención Integral</a:t>
              </a:r>
            </a:p>
          </p:txBody>
        </p:sp>
        <p:sp>
          <p:nvSpPr>
            <p:cNvPr id="12" name="Flecha derecha 11"/>
            <p:cNvSpPr/>
            <p:nvPr/>
          </p:nvSpPr>
          <p:spPr>
            <a:xfrm rot="16200000">
              <a:off x="8234055" y="2522243"/>
              <a:ext cx="250905" cy="549960"/>
            </a:xfrm>
            <a:prstGeom prst="rightArrow">
              <a:avLst/>
            </a:prstGeom>
            <a:solidFill>
              <a:srgbClr val="DEC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lecha derecha 22"/>
            <p:cNvSpPr/>
            <p:nvPr/>
          </p:nvSpPr>
          <p:spPr>
            <a:xfrm rot="5400000">
              <a:off x="8270245" y="4952933"/>
              <a:ext cx="366228" cy="549960"/>
            </a:xfrm>
            <a:prstGeom prst="rightArrow">
              <a:avLst/>
            </a:prstGeom>
            <a:solidFill>
              <a:srgbClr val="DEC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695764" y="887207"/>
              <a:ext cx="5300869" cy="276999"/>
            </a:xfrm>
            <a:prstGeom prst="rect">
              <a:avLst/>
            </a:prstGeom>
            <a:noFill/>
            <a:ln>
              <a:solidFill>
                <a:srgbClr val="A421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A42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Enfoque integrado, equilibrado y basado en la evidencia científica 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273909" y="6229604"/>
              <a:ext cx="6202017" cy="276999"/>
            </a:xfrm>
            <a:prstGeom prst="rect">
              <a:avLst/>
            </a:prstGeom>
            <a:noFill/>
            <a:ln>
              <a:solidFill>
                <a:srgbClr val="A421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BC94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Perspectiva de género, multiculturalidad y protección a los Derechos Humanos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 rot="16200000">
              <a:off x="3460385" y="3597115"/>
              <a:ext cx="3199710" cy="276999"/>
            </a:xfrm>
            <a:prstGeom prst="rect">
              <a:avLst/>
            </a:prstGeom>
            <a:noFill/>
            <a:ln>
              <a:solidFill>
                <a:srgbClr val="A421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245C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Vinculación y coordinación </a:t>
              </a: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3"/>
            <a:srcRect l="11836" t="6897" r="7431" b="13104"/>
            <a:stretch/>
          </p:blipFill>
          <p:spPr>
            <a:xfrm>
              <a:off x="11082388" y="4373990"/>
              <a:ext cx="382810" cy="40369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1368" y="5129291"/>
              <a:ext cx="408624" cy="408624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5157" y="4683232"/>
              <a:ext cx="301942" cy="301942"/>
            </a:xfrm>
            <a:prstGeom prst="rect">
              <a:avLst/>
            </a:prstGeom>
          </p:spPr>
        </p:pic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6896" y="3489714"/>
              <a:ext cx="709054" cy="709054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8091" y="5786097"/>
              <a:ext cx="383746" cy="383746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8"/>
            <a:srcRect l="29479" t="23661" r="29442" b="18387"/>
            <a:stretch/>
          </p:blipFill>
          <p:spPr>
            <a:xfrm>
              <a:off x="5476170" y="4272582"/>
              <a:ext cx="336920" cy="475306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9"/>
            <a:srcRect l="46102" t="19564" r="26901" b="58826"/>
            <a:stretch/>
          </p:blipFill>
          <p:spPr>
            <a:xfrm>
              <a:off x="6128382" y="4272582"/>
              <a:ext cx="479443" cy="385497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9"/>
            <a:srcRect t="40629" r="75437" b="39573"/>
            <a:stretch/>
          </p:blipFill>
          <p:spPr>
            <a:xfrm>
              <a:off x="10390719" y="2936115"/>
              <a:ext cx="436217" cy="353167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9"/>
            <a:srcRect l="50298" t="61694" r="26901" b="21246"/>
            <a:stretch/>
          </p:blipFill>
          <p:spPr>
            <a:xfrm>
              <a:off x="10197585" y="4873890"/>
              <a:ext cx="404934" cy="304328"/>
            </a:xfrm>
            <a:prstGeom prst="rect">
              <a:avLst/>
            </a:prstGeom>
          </p:spPr>
        </p:pic>
        <p:pic>
          <p:nvPicPr>
            <p:cNvPr id="52" name="Imagen 51"/>
            <p:cNvPicPr>
              <a:picLocks noChangeAspect="1"/>
            </p:cNvPicPr>
            <p:nvPr/>
          </p:nvPicPr>
          <p:blipFill rotWithShape="1">
            <a:blip r:embed="rId9"/>
            <a:srcRect l="23621" t="19564" r="51206" b="58826"/>
            <a:stretch/>
          </p:blipFill>
          <p:spPr>
            <a:xfrm>
              <a:off x="10385302" y="4323067"/>
              <a:ext cx="447049" cy="385497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 rotWithShape="1">
            <a:blip r:embed="rId9"/>
            <a:srcRect l="72004" t="61694" b="21246"/>
            <a:stretch/>
          </p:blipFill>
          <p:spPr>
            <a:xfrm>
              <a:off x="6922117" y="5444339"/>
              <a:ext cx="497196" cy="304328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9"/>
            <a:srcRect r="75239" b="80255"/>
            <a:stretch/>
          </p:blipFill>
          <p:spPr>
            <a:xfrm>
              <a:off x="6128857" y="2871184"/>
              <a:ext cx="439739" cy="352229"/>
            </a:xfrm>
            <a:prstGeom prst="rect">
              <a:avLst/>
            </a:prstGeom>
          </p:spPr>
        </p:pic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9"/>
            <a:srcRect l="44097" t="363" r="26900" b="79892"/>
            <a:stretch/>
          </p:blipFill>
          <p:spPr>
            <a:xfrm>
              <a:off x="6334823" y="4871410"/>
              <a:ext cx="515077" cy="352229"/>
            </a:xfrm>
            <a:prstGeom prst="rect">
              <a:avLst/>
            </a:prstGeom>
          </p:spPr>
        </p:pic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9"/>
            <a:srcRect l="74923" b="80255"/>
            <a:stretch/>
          </p:blipFill>
          <p:spPr>
            <a:xfrm>
              <a:off x="9907104" y="5146029"/>
              <a:ext cx="445364" cy="352229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3673" y="1650680"/>
              <a:ext cx="774084" cy="6713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CuadroTexto 56"/>
            <p:cNvSpPr txBox="1"/>
            <p:nvPr/>
          </p:nvSpPr>
          <p:spPr>
            <a:xfrm rot="5400000">
              <a:off x="9986666" y="3629065"/>
              <a:ext cx="3353550" cy="276999"/>
            </a:xfrm>
            <a:prstGeom prst="rect">
              <a:avLst/>
            </a:prstGeom>
            <a:noFill/>
            <a:ln>
              <a:solidFill>
                <a:srgbClr val="A421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245C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Enfoque de salud Pública </a:t>
              </a:r>
            </a:p>
          </p:txBody>
        </p:sp>
      </p:grpSp>
      <p:sp>
        <p:nvSpPr>
          <p:cNvPr id="58" name="CuadroTexto 57"/>
          <p:cNvSpPr txBox="1"/>
          <p:nvPr/>
        </p:nvSpPr>
        <p:spPr>
          <a:xfrm>
            <a:off x="3560125" y="2771817"/>
            <a:ext cx="1263964" cy="289441"/>
          </a:xfrm>
          <a:prstGeom prst="roundRect">
            <a:avLst/>
          </a:prstGeom>
          <a:solidFill>
            <a:srgbClr val="DEC9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7744668" y="5239373"/>
            <a:ext cx="1263964" cy="289441"/>
          </a:xfrm>
          <a:prstGeom prst="roundRect">
            <a:avLst/>
          </a:prstGeom>
          <a:solidFill>
            <a:srgbClr val="DEC9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7118" y="328598"/>
            <a:ext cx="6209231" cy="560165"/>
          </a:xfrm>
        </p:spPr>
        <p:txBody>
          <a:bodyPr>
            <a:noAutofit/>
          </a:bodyPr>
          <a:lstStyle/>
          <a:p>
            <a:r>
              <a:rPr lang="es-MX" sz="3200" dirty="0"/>
              <a:t>Algunas ideas respecto a la calidad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4982" y="1755834"/>
            <a:ext cx="5320469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No basta con garantizar el acceso a los servicios, es necesario garantizar servicios con calidad</a:t>
            </a:r>
          </a:p>
          <a:p>
            <a:pPr algn="ctr"/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La calidad debe estar presente en todas las intervenciones, por mínimas o básicas que sean</a:t>
            </a:r>
          </a:p>
          <a:p>
            <a:pPr algn="ctr"/>
            <a:endParaRPr lang="es-MX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La calidad debe adoptarse desde los elementos más sencillo </a:t>
            </a:r>
          </a:p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943" y="1755834"/>
            <a:ext cx="5602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i="1" dirty="0" smtClean="0">
                <a:solidFill>
                  <a:schemeClr val="tx1"/>
                </a:solidFill>
              </a:rPr>
              <a:t>Más vale hacer algo sin calidad, que no hacer nada </a:t>
            </a:r>
          </a:p>
          <a:p>
            <a:pPr algn="ctr"/>
            <a:endParaRPr lang="es-MX" i="1" dirty="0" smtClean="0">
              <a:solidFill>
                <a:schemeClr val="tx1"/>
              </a:solidFill>
            </a:endParaRP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La calidad es para servicios muy especializados o que tienen muchos recursos </a:t>
            </a:r>
          </a:p>
          <a:p>
            <a:pPr algn="ctr"/>
            <a:endParaRPr lang="es-MX" i="1" dirty="0">
              <a:solidFill>
                <a:schemeClr val="tx1"/>
              </a:solidFill>
            </a:endParaRPr>
          </a:p>
          <a:p>
            <a:pPr algn="ctr"/>
            <a:r>
              <a:rPr lang="es-MX" i="1" dirty="0" smtClean="0">
                <a:solidFill>
                  <a:schemeClr val="tx1"/>
                </a:solidFill>
              </a:rPr>
              <a:t>Trabajar con calidad requiere mucho tiempo y esfuerzo</a:t>
            </a:r>
            <a:endParaRPr lang="es-MX" i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37052" y="2030831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rgbClr val="6E152E"/>
                </a:solidFill>
                <a:latin typeface="Montserrat" panose="00000500000000000000" pitchFamily="2" charset="0"/>
              </a:rPr>
              <a:t> </a:t>
            </a:r>
            <a:r>
              <a:rPr lang="es-MX" b="1" i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Vs. </a:t>
            </a:r>
            <a:endParaRPr lang="es-MX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63362" y="3267234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rgbClr val="6E152E"/>
                </a:solidFill>
                <a:latin typeface="Montserrat" panose="00000500000000000000" pitchFamily="2" charset="0"/>
              </a:rPr>
              <a:t> </a:t>
            </a:r>
            <a:r>
              <a:rPr lang="es-MX" b="1" i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Vs. </a:t>
            </a:r>
            <a:endParaRPr lang="es-MX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64606" y="4778634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rgbClr val="6E152E"/>
                </a:solidFill>
                <a:latin typeface="Montserrat" panose="00000500000000000000" pitchFamily="2" charset="0"/>
              </a:rPr>
              <a:t> </a:t>
            </a:r>
            <a:r>
              <a:rPr lang="es-MX" b="1" i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Vs. </a:t>
            </a:r>
            <a:endParaRPr lang="es-MX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13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EE6DAB-6834-4578-86AE-58426A56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743" y="97107"/>
            <a:ext cx="6435943" cy="788761"/>
          </a:xfrm>
        </p:spPr>
        <p:txBody>
          <a:bodyPr>
            <a:noAutofit/>
          </a:bodyPr>
          <a:lstStyle/>
          <a:p>
            <a:r>
              <a:rPr lang="es-MX" sz="3200" dirty="0"/>
              <a:t>Diagnóstico sobre la evaluación de la calidad 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090930" y="1731609"/>
            <a:ext cx="3125943" cy="3240575"/>
            <a:chOff x="1814321" y="2073651"/>
            <a:chExt cx="3855285" cy="3855285"/>
          </a:xfrm>
        </p:grpSpPr>
        <p:sp>
          <p:nvSpPr>
            <p:cNvPr id="9" name="Forma libre 8"/>
            <p:cNvSpPr/>
            <p:nvPr/>
          </p:nvSpPr>
          <p:spPr>
            <a:xfrm>
              <a:off x="1814321" y="2073651"/>
              <a:ext cx="1884129" cy="1884129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0" y="1884129"/>
                  </a:moveTo>
                  <a:cubicBezTo>
                    <a:pt x="0" y="843553"/>
                    <a:pt x="843553" y="0"/>
                    <a:pt x="1884129" y="0"/>
                  </a:cubicBezTo>
                  <a:lnTo>
                    <a:pt x="1884129" y="1884129"/>
                  </a:lnTo>
                  <a:lnTo>
                    <a:pt x="0" y="1884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417" tIns="651417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CAPA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 smtClean="0"/>
                <a:t>CISAME</a:t>
              </a: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3785477" y="2073651"/>
              <a:ext cx="1884129" cy="1884129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0" y="0"/>
                  </a:moveTo>
                  <a:cubicBezTo>
                    <a:pt x="1040576" y="0"/>
                    <a:pt x="1884129" y="843553"/>
                    <a:pt x="1884129" y="1884129"/>
                  </a:cubicBezTo>
                  <a:lnTo>
                    <a:pt x="0" y="18841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651417" rIns="651417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Residenciales privados y de las OSC </a:t>
              </a:r>
              <a:endParaRPr lang="es-ES" sz="1100" kern="120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3785478" y="4044806"/>
              <a:ext cx="1858121" cy="1884130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1884129" y="0"/>
                  </a:moveTo>
                  <a:cubicBezTo>
                    <a:pt x="1884129" y="1040576"/>
                    <a:pt x="1040576" y="1884129"/>
                    <a:pt x="0" y="1884129"/>
                  </a:cubicBezTo>
                  <a:lnTo>
                    <a:pt x="0" y="0"/>
                  </a:lnTo>
                  <a:lnTo>
                    <a:pt x="188412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9" rIns="651417" bIns="65141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Otros servicios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(tratamiento ambulatorio, preventivos, RD, RS)</a:t>
              </a:r>
              <a:endParaRPr lang="es-ES" sz="1100" kern="1200" dirty="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1814321" y="4044807"/>
              <a:ext cx="1884129" cy="1884129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1884129" y="1884129"/>
                  </a:moveTo>
                  <a:cubicBezTo>
                    <a:pt x="843553" y="1884129"/>
                    <a:pt x="0" y="1040576"/>
                    <a:pt x="0" y="0"/>
                  </a:cubicBezTo>
                  <a:lnTo>
                    <a:pt x="1884129" y="0"/>
                  </a:lnTo>
                  <a:lnTo>
                    <a:pt x="1884129" y="18841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416" tIns="99568" rIns="99568" bIns="65141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/>
                <a:t>Hospitales psiquiátricos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 dirty="0"/>
            </a:p>
          </p:txBody>
        </p:sp>
        <p:sp>
          <p:nvSpPr>
            <p:cNvPr id="13" name="Flecha circular 12"/>
            <p:cNvSpPr/>
            <p:nvPr/>
          </p:nvSpPr>
          <p:spPr>
            <a:xfrm>
              <a:off x="3416701" y="3609673"/>
              <a:ext cx="650525" cy="565673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lecha circular 13"/>
            <p:cNvSpPr/>
            <p:nvPr/>
          </p:nvSpPr>
          <p:spPr>
            <a:xfrm rot="10800000">
              <a:off x="3416701" y="3827240"/>
              <a:ext cx="650525" cy="565673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Grupo 33"/>
          <p:cNvGrpSpPr/>
          <p:nvPr/>
        </p:nvGrpSpPr>
        <p:grpSpPr>
          <a:xfrm>
            <a:off x="941030" y="1582849"/>
            <a:ext cx="3904708" cy="3521668"/>
            <a:chOff x="1087430" y="1133451"/>
            <a:chExt cx="3904708" cy="3521668"/>
          </a:xfrm>
        </p:grpSpPr>
        <p:sp>
          <p:nvSpPr>
            <p:cNvPr id="15" name="Rectángulo redondeado 14"/>
            <p:cNvSpPr/>
            <p:nvPr/>
          </p:nvSpPr>
          <p:spPr>
            <a:xfrm>
              <a:off x="1087430" y="1344011"/>
              <a:ext cx="1485900" cy="9620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Leyes </a:t>
              </a:r>
            </a:p>
            <a:p>
              <a:pPr algn="ctr"/>
              <a:r>
                <a:rPr lang="es-MX" dirty="0" smtClean="0"/>
                <a:t>Reglamentos 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3022520" y="1133451"/>
              <a:ext cx="1485900" cy="13831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No aplicables en todos los servicios </a:t>
              </a:r>
              <a:endParaRPr lang="es-MX" sz="1200" dirty="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1087430" y="2658801"/>
              <a:ext cx="1485900" cy="5400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Normas </a:t>
              </a: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2932985" y="2658801"/>
              <a:ext cx="1485900" cy="5400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NOM-028 en actualización 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1087430" y="3493507"/>
              <a:ext cx="1485900" cy="5400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Programas y planes 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2942106" y="3493507"/>
              <a:ext cx="2050032" cy="11616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Suficientes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200" dirty="0"/>
                <a:t>Evaluación de procesos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200" dirty="0" smtClean="0"/>
                <a:t>La evaluación </a:t>
              </a:r>
              <a:r>
                <a:rPr lang="es-MX" sz="1200" dirty="0"/>
                <a:t>de la </a:t>
              </a:r>
              <a:r>
                <a:rPr lang="es-MX" sz="1200" dirty="0" smtClean="0"/>
                <a:t>calidad requiere mecanismos más precisos </a:t>
              </a:r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2659215" y="1692058"/>
              <a:ext cx="217184" cy="20726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Flecha derecha 23"/>
            <p:cNvSpPr/>
            <p:nvPr/>
          </p:nvSpPr>
          <p:spPr>
            <a:xfrm>
              <a:off x="2676374" y="2733769"/>
              <a:ext cx="217184" cy="20726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Flecha derecha 24"/>
            <p:cNvSpPr/>
            <p:nvPr/>
          </p:nvSpPr>
          <p:spPr>
            <a:xfrm>
              <a:off x="2657324" y="3579740"/>
              <a:ext cx="217184" cy="20726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6" name="Rectángulo redondeado 25"/>
          <p:cNvSpPr/>
          <p:nvPr/>
        </p:nvSpPr>
        <p:spPr>
          <a:xfrm>
            <a:off x="666685" y="6318498"/>
            <a:ext cx="2428312" cy="363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Criterios de calidad  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4614111" y="6309582"/>
            <a:ext cx="2428312" cy="363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8613123" y="6287638"/>
            <a:ext cx="2428312" cy="363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Mejora continua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3581923" y="6268646"/>
            <a:ext cx="306719" cy="3736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Flecha derecha 29"/>
          <p:cNvSpPr/>
          <p:nvPr/>
        </p:nvSpPr>
        <p:spPr>
          <a:xfrm>
            <a:off x="7748378" y="6314810"/>
            <a:ext cx="306719" cy="3736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redondeado 30"/>
          <p:cNvSpPr/>
          <p:nvPr/>
        </p:nvSpPr>
        <p:spPr>
          <a:xfrm>
            <a:off x="483399" y="5926270"/>
            <a:ext cx="4972457" cy="31802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Capacitación 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6014002" y="5926270"/>
            <a:ext cx="4972457" cy="31802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Investigación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6360602" y="1033977"/>
            <a:ext cx="4972457" cy="3180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Servicios 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488896" y="1061665"/>
            <a:ext cx="4972457" cy="3180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Políticas publicas 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6174021" y="1433322"/>
            <a:ext cx="1485900" cy="12446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dirty="0">
                <a:solidFill>
                  <a:schemeClr val="tx1"/>
                </a:solidFill>
              </a:rPr>
              <a:t>Acreditación (DGCES)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dirty="0">
                <a:solidFill>
                  <a:schemeClr val="tx1"/>
                </a:solidFill>
              </a:rPr>
              <a:t>Supervisión de la operación (CONADIC) 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9832776" y="1526696"/>
            <a:ext cx="1626305" cy="10497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>
                <a:solidFill>
                  <a:schemeClr val="tx1"/>
                </a:solidFill>
              </a:rPr>
              <a:t>Reconocimiento (CONADIC)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>
                <a:solidFill>
                  <a:schemeClr val="tx1"/>
                </a:solidFill>
              </a:rPr>
              <a:t>Supervisiones de fomento sanitario (CONADIC)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>
                <a:solidFill>
                  <a:schemeClr val="tx1"/>
                </a:solidFill>
              </a:rPr>
              <a:t>Supervisiones para clausura (COFEPRIS) 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6198474" y="4242463"/>
            <a:ext cx="1485900" cy="6780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200" dirty="0" smtClean="0">
                <a:solidFill>
                  <a:schemeClr val="tx1"/>
                </a:solidFill>
              </a:rPr>
              <a:t>Supervisión de las intervenciones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9751848" y="4251214"/>
            <a:ext cx="1485900" cy="6780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>
                <a:solidFill>
                  <a:schemeClr val="tx1"/>
                </a:solidFill>
              </a:rPr>
              <a:t>C</a:t>
            </a:r>
            <a:r>
              <a:rPr lang="es-MX" sz="1100" dirty="0" smtClean="0">
                <a:solidFill>
                  <a:schemeClr val="tx1"/>
                </a:solidFill>
              </a:rPr>
              <a:t>riterios </a:t>
            </a:r>
            <a:r>
              <a:rPr lang="es-MX" sz="1100" dirty="0">
                <a:solidFill>
                  <a:schemeClr val="tx1"/>
                </a:solidFill>
              </a:rPr>
              <a:t>de evaluación de la calidad 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6987447" y="5149184"/>
            <a:ext cx="3718765" cy="255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Criterios de evaluación de calidad no homologados 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10390832" y="3105752"/>
            <a:ext cx="1096328" cy="4754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Intervención comunitaria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  <p:sp>
        <p:nvSpPr>
          <p:cNvPr id="3" name="Flecha derecha 2"/>
          <p:cNvSpPr/>
          <p:nvPr/>
        </p:nvSpPr>
        <p:spPr>
          <a:xfrm>
            <a:off x="5400880" y="2915785"/>
            <a:ext cx="558146" cy="406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0224" y="290126"/>
            <a:ext cx="5713576" cy="518407"/>
          </a:xfrm>
        </p:spPr>
        <p:txBody>
          <a:bodyPr>
            <a:noAutofit/>
          </a:bodyPr>
          <a:lstStyle/>
          <a:p>
            <a:r>
              <a:rPr lang="es-MX" sz="3200" dirty="0" smtClean="0"/>
              <a:t>Aseguramiento de la calidad en los servicios </a:t>
            </a:r>
            <a:endParaRPr lang="es-MX" sz="32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096354" y="1108399"/>
            <a:ext cx="9926969" cy="4966237"/>
            <a:chOff x="2698894" y="68238"/>
            <a:chExt cx="3718588" cy="3353227"/>
          </a:xfrm>
        </p:grpSpPr>
        <p:sp>
          <p:nvSpPr>
            <p:cNvPr id="21" name="Rectángulo redondeado 20"/>
            <p:cNvSpPr/>
            <p:nvPr/>
          </p:nvSpPr>
          <p:spPr>
            <a:xfrm>
              <a:off x="2698894" y="68238"/>
              <a:ext cx="3718588" cy="3143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b="1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Atención </a:t>
              </a:r>
              <a:r>
                <a:rPr lang="es-MX" sz="1300" b="1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integral de la salud mental y adicciones  </a:t>
              </a:r>
              <a:endParaRPr lang="es-MX" sz="13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2712541" y="1105468"/>
              <a:ext cx="1310328" cy="13144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s-MX" sz="1300" dirty="0">
                  <a:solidFill>
                    <a:srgbClr val="FFFFFF"/>
                  </a:solidFill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creditación </a:t>
              </a:r>
              <a:r>
                <a:rPr lang="es-MX" sz="1300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 unidades (CAPA-CISAME) </a:t>
              </a:r>
              <a:endParaRPr lang="es-MX" sz="13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MX" sz="13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-Garantizar la calidad den las intervenciones (supervisiones)	</a:t>
              </a:r>
              <a:endParaRPr lang="es-MX" sz="13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2698894" y="416256"/>
              <a:ext cx="1323975" cy="609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Centros de tratamiento Ambulatorios </a:t>
              </a:r>
              <a:endParaRPr lang="es-MX" sz="1300" b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4206971" y="457200"/>
              <a:ext cx="988695" cy="5715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Centros de Tratamiento Residencial </a:t>
              </a:r>
              <a:endParaRPr lang="es-MX" sz="1300" b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5346559" y="436728"/>
              <a:ext cx="1070923" cy="5715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b="1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Programas de reducción de daños </a:t>
              </a:r>
              <a:endParaRPr lang="es-MX" sz="1300" b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4166028" y="1180531"/>
              <a:ext cx="1070646" cy="15525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-Fortalecer la Normatividad</a:t>
              </a: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dirty="0" smtClean="0">
                  <a:solidFill>
                    <a:srgbClr val="FFFFFF"/>
                  </a:solidFill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-No a los tratamientos en contra de la voluntad del usuario</a:t>
              </a:r>
              <a:endParaRPr lang="es-MX" sz="1300" kern="1200" dirty="0" smtClean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s-MX" sz="1300" dirty="0">
                  <a:solidFill>
                    <a:srgbClr val="FFFFFF"/>
                  </a:solidFill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ontinuidad </a:t>
              </a:r>
              <a:r>
                <a:rPr lang="es-MX" sz="1300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supervisión de </a:t>
              </a:r>
              <a:r>
                <a:rPr lang="es-MX" sz="1300" kern="1200" dirty="0" smtClean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servicios</a:t>
              </a: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b="1" dirty="0" smtClean="0">
                  <a:solidFill>
                    <a:srgbClr val="6E152E"/>
                  </a:solidFill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-Capacitación continua</a:t>
              </a:r>
              <a:endParaRPr lang="es-MX" sz="1300" b="1" dirty="0">
                <a:solidFill>
                  <a:srgbClr val="6E152E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  <a:spcAft>
                  <a:spcPts val="0"/>
                </a:spcAft>
              </a:pPr>
              <a:endParaRPr lang="es-MX" sz="13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5360207" y="1064525"/>
              <a:ext cx="1057275" cy="6383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-Establecer criterios de calidad y  mecanismos de supervisión </a:t>
              </a:r>
              <a:endParaRPr lang="es-MX" sz="130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2726189" y="2497540"/>
              <a:ext cx="1333500" cy="9239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0"/>
                </a:spcAft>
              </a:pPr>
              <a:r>
                <a:rPr lang="es-MX" sz="1300" kern="1200" dirty="0">
                  <a:solidFill>
                    <a:srgbClr val="FFFFFF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-Establecer criterios de calidad y mecanismos de supervisión de centros privados y OSC</a:t>
              </a:r>
              <a:endParaRPr lang="es-MX" sz="13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ángulo redondeado 44"/>
          <p:cNvSpPr/>
          <p:nvPr/>
        </p:nvSpPr>
        <p:spPr>
          <a:xfrm>
            <a:off x="5182153" y="5372214"/>
            <a:ext cx="6037435" cy="7024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s-MX" sz="1600" kern="1200" dirty="0" smtClean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-Asegurar la calidad en el centro de atención telef</a:t>
            </a:r>
            <a:r>
              <a:rPr lang="es-MX" sz="1600" dirty="0" smtClean="0">
                <a:solidFill>
                  <a:srgbClr val="FFFFFF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ónica “La Línea de la Vida” </a:t>
            </a:r>
            <a:endParaRPr lang="es-MX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8200871" y="3681813"/>
            <a:ext cx="2822452" cy="945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s-MX" sz="1200" kern="1200" dirty="0" smtClean="0">
                <a:solidFill>
                  <a:srgbClr val="FFFFF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-Mapeo de servicios </a:t>
            </a:r>
            <a:endParaRPr lang="es-MX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-7781" y="17572"/>
            <a:ext cx="4369801" cy="431290"/>
            <a:chOff x="-7781" y="17572"/>
            <a:chExt cx="4369801" cy="431290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B725BECA-A007-461A-B25F-B3AFA844C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33852" r="21300" b="32001"/>
            <a:stretch/>
          </p:blipFill>
          <p:spPr>
            <a:xfrm>
              <a:off x="-7781" y="17572"/>
              <a:ext cx="1309652" cy="431290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A4CA642B-8B69-4C97-9272-018FDEA06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" t="30663" r="8810" b="34967"/>
            <a:stretch/>
          </p:blipFill>
          <p:spPr>
            <a:xfrm>
              <a:off x="1228053" y="59371"/>
              <a:ext cx="1306989" cy="360450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4551" y="81547"/>
              <a:ext cx="1727469" cy="33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6D4619-7D85-46C3-9E2D-128CD9CA9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8206" y="5264209"/>
            <a:ext cx="363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Mtra. Nadia Robles Soto</a:t>
            </a:r>
          </a:p>
          <a:p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Directora de Coordinación de </a:t>
            </a:r>
          </a:p>
          <a:p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Programas Nacionales </a:t>
            </a:r>
          </a:p>
          <a:p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adia.robles@salud.gob.mx</a:t>
            </a:r>
            <a:endParaRPr lang="es-MX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F2241"/>
      </a:accent1>
      <a:accent2>
        <a:srgbClr val="235B4E"/>
      </a:accent2>
      <a:accent3>
        <a:srgbClr val="98989A"/>
      </a:accent3>
      <a:accent4>
        <a:srgbClr val="DDC9A3"/>
      </a:accent4>
      <a:accent5>
        <a:srgbClr val="6F7271"/>
      </a:accent5>
      <a:accent6>
        <a:srgbClr val="BC955C"/>
      </a:accent6>
      <a:hlink>
        <a:srgbClr val="0099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668</Words>
  <Application>Microsoft Office PowerPoint</Application>
  <PresentationFormat>Panorámica</PresentationFormat>
  <Paragraphs>136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  <vt:lpstr>Contexto</vt:lpstr>
      <vt:lpstr>Políticas Públicas Reducción de la Demanda </vt:lpstr>
      <vt:lpstr>Presentación de PowerPoint</vt:lpstr>
      <vt:lpstr>Estructura General de los Programas y servicios  </vt:lpstr>
      <vt:lpstr>Algunas ideas respecto a la calidad </vt:lpstr>
      <vt:lpstr>Diagnóstico sobre la evaluación de la calidad  </vt:lpstr>
      <vt:lpstr>Aseguramiento de la calidad en los servicios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CONADIC</cp:lastModifiedBy>
  <cp:revision>123</cp:revision>
  <cp:lastPrinted>2019-08-13T18:39:39Z</cp:lastPrinted>
  <dcterms:created xsi:type="dcterms:W3CDTF">2018-12-04T03:27:02Z</dcterms:created>
  <dcterms:modified xsi:type="dcterms:W3CDTF">2020-10-09T17:58:24Z</dcterms:modified>
</cp:coreProperties>
</file>