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4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6" r:id="rId11"/>
    <p:sldId id="287" r:id="rId12"/>
    <p:sldId id="288" r:id="rId13"/>
    <p:sldId id="270" r:id="rId14"/>
    <p:sldId id="257" r:id="rId15"/>
    <p:sldId id="258" r:id="rId16"/>
    <p:sldId id="266" r:id="rId17"/>
    <p:sldId id="267" r:id="rId18"/>
    <p:sldId id="271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  <a:srgbClr val="E483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934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NCPCR\DATA\tables%20excel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9927536231884136E-2"/>
          <c:y val="0.14990138067061207"/>
          <c:w val="0.96014492753623193"/>
          <c:h val="0.49372967432325576"/>
        </c:manualLayout>
      </c:layout>
      <c:bar3DChart>
        <c:barDir val="col"/>
        <c:grouping val="clustered"/>
        <c:ser>
          <c:idx val="0"/>
          <c:order val="0"/>
          <c:tx>
            <c:strRef>
              <c:f>Sheet5!$B$1</c:f>
              <c:strCache>
                <c:ptCount val="1"/>
                <c:pt idx="0">
                  <c:v>Street child</c:v>
                </c:pt>
              </c:strCache>
            </c:strRef>
          </c:tx>
          <c:dLbls>
            <c:dLbl>
              <c:idx val="0"/>
              <c:layout>
                <c:manualLayout>
                  <c:x val="-1.2958490203245359E-2"/>
                  <c:y val="9.282594331624044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37-438D-AC4C-DD935A917119}"/>
                </c:ext>
              </c:extLst>
            </c:dLbl>
            <c:dLbl>
              <c:idx val="1"/>
              <c:layout>
                <c:manualLayout>
                  <c:x val="-1.1518657958440318E-2"/>
                  <c:y val="-3.09419811054129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37-438D-AC4C-DD935A917119}"/>
                </c:ext>
              </c:extLst>
            </c:dLbl>
            <c:dLbl>
              <c:idx val="2"/>
              <c:layout>
                <c:manualLayout>
                  <c:x val="-1.007882571363533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37-438D-AC4C-DD935A917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Sheet5!$A$2:$A$10</c:f>
              <c:strCache>
                <c:ptCount val="9"/>
                <c:pt idx="0">
                  <c:v>Inhalants  </c:v>
                </c:pt>
                <c:pt idx="1">
                  <c:v>Tobacco </c:v>
                </c:pt>
                <c:pt idx="2">
                  <c:v>Cannabis  </c:v>
                </c:pt>
                <c:pt idx="3">
                  <c:v>Alcohol  </c:v>
                </c:pt>
                <c:pt idx="4">
                  <c:v>Opium  </c:v>
                </c:pt>
                <c:pt idx="5">
                  <c:v>Pharm. opioids  </c:v>
                </c:pt>
                <c:pt idx="6">
                  <c:v>Injectable  </c:v>
                </c:pt>
                <c:pt idx="7">
                  <c:v>Sedatives</c:v>
                </c:pt>
                <c:pt idx="8">
                  <c:v>Heroin  </c:v>
                </c:pt>
              </c:strCache>
            </c:strRef>
          </c:cat>
          <c:val>
            <c:numRef>
              <c:f>Sheet5!$B$2:$B$10</c:f>
              <c:numCache>
                <c:formatCode>#,###.0</c:formatCode>
                <c:ptCount val="9"/>
                <c:pt idx="0">
                  <c:v>10.861182519280277</c:v>
                </c:pt>
                <c:pt idx="1">
                  <c:v>10.916536661466498</c:v>
                </c:pt>
                <c:pt idx="2">
                  <c:v>12.278625954198468</c:v>
                </c:pt>
                <c:pt idx="3">
                  <c:v>12.574340527577952</c:v>
                </c:pt>
                <c:pt idx="4">
                  <c:v>13.629032258064548</c:v>
                </c:pt>
                <c:pt idx="5">
                  <c:v>13.945945945945954</c:v>
                </c:pt>
                <c:pt idx="6">
                  <c:v>14.015625000000002</c:v>
                </c:pt>
                <c:pt idx="7">
                  <c:v>14.034482758620706</c:v>
                </c:pt>
                <c:pt idx="8">
                  <c:v>14.285714285714286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37-438D-AC4C-DD935A917119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School going</c:v>
                </c:pt>
              </c:strCache>
            </c:strRef>
          </c:tx>
          <c:dLbls>
            <c:delete val="1"/>
          </c:dLbls>
          <c:cat>
            <c:strRef>
              <c:f>Sheet5!$A$2:$A$10</c:f>
              <c:strCache>
                <c:ptCount val="9"/>
                <c:pt idx="0">
                  <c:v>Inhalants  </c:v>
                </c:pt>
                <c:pt idx="1">
                  <c:v>Tobacco </c:v>
                </c:pt>
                <c:pt idx="2">
                  <c:v>Cannabis  </c:v>
                </c:pt>
                <c:pt idx="3">
                  <c:v>Alcohol  </c:v>
                </c:pt>
                <c:pt idx="4">
                  <c:v>Opium  </c:v>
                </c:pt>
                <c:pt idx="5">
                  <c:v>Pharm. opioids  </c:v>
                </c:pt>
                <c:pt idx="6">
                  <c:v>Injectable  </c:v>
                </c:pt>
                <c:pt idx="7">
                  <c:v>Sedatives</c:v>
                </c:pt>
                <c:pt idx="8">
                  <c:v>Heroin  </c:v>
                </c:pt>
              </c:strCache>
            </c:strRef>
          </c:cat>
          <c:val>
            <c:numRef>
              <c:f>Sheet5!$C$2:$C$10</c:f>
              <c:numCache>
                <c:formatCode>#,###.0</c:formatCode>
                <c:ptCount val="9"/>
                <c:pt idx="0">
                  <c:v>13.751602564102567</c:v>
                </c:pt>
                <c:pt idx="1">
                  <c:v>13.004966887417206</c:v>
                </c:pt>
                <c:pt idx="2">
                  <c:v>14.156069364161855</c:v>
                </c:pt>
                <c:pt idx="3">
                  <c:v>13.902621722846435</c:v>
                </c:pt>
                <c:pt idx="4">
                  <c:v>15.31818181818182</c:v>
                </c:pt>
                <c:pt idx="5">
                  <c:v>15.006437768240374</c:v>
                </c:pt>
                <c:pt idx="6">
                  <c:v>15.563636363636398</c:v>
                </c:pt>
                <c:pt idx="7">
                  <c:v>14.985148514851486</c:v>
                </c:pt>
                <c:pt idx="8">
                  <c:v>15.33333333333333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37-438D-AC4C-DD935A917119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Out of school</c:v>
                </c:pt>
              </c:strCache>
            </c:strRef>
          </c:tx>
          <c:dLbls>
            <c:delete val="1"/>
          </c:dLbls>
          <c:cat>
            <c:strRef>
              <c:f>Sheet5!$A$2:$A$10</c:f>
              <c:strCache>
                <c:ptCount val="9"/>
                <c:pt idx="0">
                  <c:v>Inhalants  </c:v>
                </c:pt>
                <c:pt idx="1">
                  <c:v>Tobacco </c:v>
                </c:pt>
                <c:pt idx="2">
                  <c:v>Cannabis  </c:v>
                </c:pt>
                <c:pt idx="3">
                  <c:v>Alcohol  </c:v>
                </c:pt>
                <c:pt idx="4">
                  <c:v>Opium  </c:v>
                </c:pt>
                <c:pt idx="5">
                  <c:v>Pharm. opioids  </c:v>
                </c:pt>
                <c:pt idx="6">
                  <c:v>Injectable  </c:v>
                </c:pt>
                <c:pt idx="7">
                  <c:v>Sedatives</c:v>
                </c:pt>
                <c:pt idx="8">
                  <c:v>Heroin  </c:v>
                </c:pt>
              </c:strCache>
            </c:strRef>
          </c:cat>
          <c:val>
            <c:numRef>
              <c:f>Sheet5!$D$2:$D$10</c:f>
              <c:numCache>
                <c:formatCode>#,###.0</c:formatCode>
                <c:ptCount val="9"/>
                <c:pt idx="0">
                  <c:v>12.646880570409976</c:v>
                </c:pt>
                <c:pt idx="1">
                  <c:v>12.374694140373483</c:v>
                </c:pt>
                <c:pt idx="2">
                  <c:v>13.469126506024127</c:v>
                </c:pt>
                <c:pt idx="3">
                  <c:v>13.720182787509508</c:v>
                </c:pt>
                <c:pt idx="4">
                  <c:v>14.375000000000032</c:v>
                </c:pt>
                <c:pt idx="5">
                  <c:v>14.443877551020408</c:v>
                </c:pt>
                <c:pt idx="6">
                  <c:v>15.263636363636374</c:v>
                </c:pt>
                <c:pt idx="7">
                  <c:v>14.611842105263149</c:v>
                </c:pt>
                <c:pt idx="8">
                  <c:v>15.000000000000002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37-438D-AC4C-DD935A917119}"/>
            </c:ext>
          </c:extLst>
        </c:ser>
        <c:dLbls>
          <c:showVal val="1"/>
        </c:dLbls>
        <c:shape val="cylinder"/>
        <c:axId val="208756096"/>
        <c:axId val="208763520"/>
        <c:axId val="0"/>
      </c:bar3DChart>
      <c:catAx>
        <c:axId val="2087560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IN" sz="1200" b="1"/>
            </a:pPr>
            <a:endParaRPr lang="en-US"/>
          </a:p>
        </c:txPr>
        <c:crossAx val="208763520"/>
        <c:crosses val="autoZero"/>
        <c:auto val="1"/>
        <c:lblAlgn val="ctr"/>
        <c:lblOffset val="100"/>
      </c:catAx>
      <c:valAx>
        <c:axId val="208763520"/>
        <c:scaling>
          <c:orientation val="minMax"/>
        </c:scaling>
        <c:delete val="1"/>
        <c:axPos val="l"/>
        <c:numFmt formatCode="#,###.0" sourceLinked="1"/>
        <c:tickLblPos val="none"/>
        <c:crossAx val="208756096"/>
        <c:crosses val="autoZero"/>
        <c:crossBetween val="between"/>
      </c:valAx>
    </c:plotArea>
    <c:legend>
      <c:legendPos val="b"/>
      <c:layout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lang="en-IN" sz="1400" b="1"/>
          </a:pPr>
          <a:endParaRPr lang="en-US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E015E-02BF-46CE-B5B7-79E389323535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976F0AC6-9087-4CC2-9087-E35D82B8D4F7}">
      <dgm:prSet phldrT="[Text]" custT="1"/>
      <dgm:spPr/>
      <dgm:t>
        <a:bodyPr/>
        <a:lstStyle/>
        <a:p>
          <a:r>
            <a:rPr lang="en-IN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INDIVIDUAL</a:t>
          </a:r>
          <a:endParaRPr lang="en-IN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61E89-2255-494E-89E6-0B41756EBD40}" type="parTrans" cxnId="{C432A524-CA13-4F85-A88F-CACA0625C481}">
      <dgm:prSet/>
      <dgm:spPr/>
      <dgm:t>
        <a:bodyPr/>
        <a:lstStyle/>
        <a:p>
          <a:endParaRPr lang="en-IN"/>
        </a:p>
      </dgm:t>
    </dgm:pt>
    <dgm:pt modelId="{7CBBB1AF-49E9-4646-8C0C-4FECFC834237}" type="sibTrans" cxnId="{C432A524-CA13-4F85-A88F-CACA0625C481}">
      <dgm:prSet/>
      <dgm:spPr/>
      <dgm:t>
        <a:bodyPr/>
        <a:lstStyle/>
        <a:p>
          <a:endParaRPr lang="en-IN"/>
        </a:p>
      </dgm:t>
    </dgm:pt>
    <dgm:pt modelId="{26591802-84DD-4A49-B228-9DA38763A957}">
      <dgm:prSet phldrT="[Text]"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Biological factors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9A162-3946-49D6-9163-C09716BCF333}" type="parTrans" cxnId="{B9BB24C4-3055-418C-ABD0-559D5FA55953}">
      <dgm:prSet/>
      <dgm:spPr/>
      <dgm:t>
        <a:bodyPr/>
        <a:lstStyle/>
        <a:p>
          <a:endParaRPr lang="en-IN"/>
        </a:p>
      </dgm:t>
    </dgm:pt>
    <dgm:pt modelId="{0F7208D1-B239-4C80-A9D9-2DA0C6AC506E}" type="sibTrans" cxnId="{B9BB24C4-3055-418C-ABD0-559D5FA55953}">
      <dgm:prSet/>
      <dgm:spPr/>
      <dgm:t>
        <a:bodyPr/>
        <a:lstStyle/>
        <a:p>
          <a:endParaRPr lang="en-IN"/>
        </a:p>
      </dgm:t>
    </dgm:pt>
    <dgm:pt modelId="{FCED1605-5985-4CDA-AE94-52B0CD64E0A0}">
      <dgm:prSet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Favourable attitudes toward alcohol</a:t>
          </a:r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 drugs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ED151-55E0-4AD1-96A5-6AF87EBBE51B}" type="parTrans" cxnId="{AC943C80-4578-42FA-A0F8-19C88666505B}">
      <dgm:prSet/>
      <dgm:spPr/>
      <dgm:t>
        <a:bodyPr/>
        <a:lstStyle/>
        <a:p>
          <a:endParaRPr lang="en-IN"/>
        </a:p>
      </dgm:t>
    </dgm:pt>
    <dgm:pt modelId="{60C516FB-A3E7-4A7D-9DB8-B35877F103FC}" type="sibTrans" cxnId="{AC943C80-4578-42FA-A0F8-19C88666505B}">
      <dgm:prSet/>
      <dgm:spPr/>
      <dgm:t>
        <a:bodyPr/>
        <a:lstStyle/>
        <a:p>
          <a:endParaRPr lang="en-IN"/>
        </a:p>
      </dgm:t>
    </dgm:pt>
    <dgm:pt modelId="{ED609F09-26D0-41C0-9880-F529B18349B1}">
      <dgm:prSet custT="1"/>
      <dgm:spPr/>
      <dgm:t>
        <a:bodyPr/>
        <a:lstStyle/>
        <a:p>
          <a:r>
            <a:rPr lang="en-IN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SCHOOL</a:t>
          </a:r>
          <a:r>
            <a:rPr lang="en-IN" sz="1600" b="1" dirty="0" smtClean="0">
              <a:latin typeface="Arial" panose="020B0604020202020204" pitchFamily="34" charset="0"/>
              <a:cs typeface="Arial" panose="020B0604020202020204" pitchFamily="34" charset="0"/>
            </a:rPr>
            <a:t>/ PEERS </a:t>
          </a:r>
          <a:endParaRPr lang="en-IN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A0BDF-5E9C-4482-B090-BC99A0857267}" type="parTrans" cxnId="{C1E95EBC-08BB-471B-BCCB-F924074B3ED0}">
      <dgm:prSet/>
      <dgm:spPr/>
      <dgm:t>
        <a:bodyPr/>
        <a:lstStyle/>
        <a:p>
          <a:endParaRPr lang="en-IN"/>
        </a:p>
      </dgm:t>
    </dgm:pt>
    <dgm:pt modelId="{C7EF3161-C348-4494-B6DA-942CCEC6B324}" type="sibTrans" cxnId="{C1E95EBC-08BB-471B-BCCB-F924074B3ED0}">
      <dgm:prSet/>
      <dgm:spPr/>
      <dgm:t>
        <a:bodyPr/>
        <a:lstStyle/>
        <a:p>
          <a:endParaRPr lang="en-IN"/>
        </a:p>
      </dgm:t>
    </dgm:pt>
    <dgm:pt modelId="{077C2186-8083-46C6-B4F4-10E4A68AF90C}">
      <dgm:prSet custT="1"/>
      <dgm:spPr/>
      <dgm:t>
        <a:bodyPr/>
        <a:lstStyle/>
        <a:p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Parental history of alcohol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/ drug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use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F3372-771A-4BC7-8CC7-EEB6ED39491C}" type="parTrans" cxnId="{E4559382-714B-4143-A8DF-36DA2767143F}">
      <dgm:prSet/>
      <dgm:spPr/>
      <dgm:t>
        <a:bodyPr/>
        <a:lstStyle/>
        <a:p>
          <a:endParaRPr lang="en-IN"/>
        </a:p>
      </dgm:t>
    </dgm:pt>
    <dgm:pt modelId="{E948CC49-0B16-4A2C-920B-45CA27F19CD9}" type="sibTrans" cxnId="{E4559382-714B-4143-A8DF-36DA2767143F}">
      <dgm:prSet/>
      <dgm:spPr/>
      <dgm:t>
        <a:bodyPr/>
        <a:lstStyle/>
        <a:p>
          <a:endParaRPr lang="en-IN"/>
        </a:p>
      </dgm:t>
    </dgm:pt>
    <dgm:pt modelId="{41A60839-A827-4041-A559-0339949D6BE8}">
      <dgm:prSet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5A949-29EC-4D04-A4CF-DEC649ED0C26}" type="parTrans" cxnId="{06913183-D4DB-45BC-B1CA-FC98CDAF1E87}">
      <dgm:prSet/>
      <dgm:spPr/>
      <dgm:t>
        <a:bodyPr/>
        <a:lstStyle/>
        <a:p>
          <a:endParaRPr lang="en-IN"/>
        </a:p>
      </dgm:t>
    </dgm:pt>
    <dgm:pt modelId="{DDAFA012-7259-4065-AE68-133BCB35F9B4}" type="sibTrans" cxnId="{06913183-D4DB-45BC-B1CA-FC98CDAF1E87}">
      <dgm:prSet/>
      <dgm:spPr/>
      <dgm:t>
        <a:bodyPr/>
        <a:lstStyle/>
        <a:p>
          <a:endParaRPr lang="en-IN"/>
        </a:p>
      </dgm:t>
    </dgm:pt>
    <dgm:pt modelId="{60FF50F5-8430-4FAD-BA4C-401A8E0837F7}">
      <dgm:prSet custT="1"/>
      <dgm:spPr/>
      <dgm:t>
        <a:bodyPr/>
        <a:lstStyle/>
        <a:p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Family management problems – poor monitoring, inconsistent discipline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7EE1C-56B1-4D1E-B76E-6BF5A62C0ED7}" type="parTrans" cxnId="{2DAF7AC7-978A-4BDC-BADC-85EAC65BED5A}">
      <dgm:prSet/>
      <dgm:spPr/>
      <dgm:t>
        <a:bodyPr/>
        <a:lstStyle/>
        <a:p>
          <a:endParaRPr lang="en-IN"/>
        </a:p>
      </dgm:t>
    </dgm:pt>
    <dgm:pt modelId="{45711B69-A8A5-4CA9-BDCA-9800D04B5CB0}" type="sibTrans" cxnId="{2DAF7AC7-978A-4BDC-BADC-85EAC65BED5A}">
      <dgm:prSet/>
      <dgm:spPr/>
      <dgm:t>
        <a:bodyPr/>
        <a:lstStyle/>
        <a:p>
          <a:endParaRPr lang="en-IN"/>
        </a:p>
      </dgm:t>
    </dgm:pt>
    <dgm:pt modelId="{B8A4C897-9D53-4DCF-97BC-AE8ADEE4EB43}">
      <dgm:prSet custT="1"/>
      <dgm:spPr/>
      <dgm:t>
        <a:bodyPr/>
        <a:lstStyle/>
        <a:p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Family conflict 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81A0C-F14A-44A3-9B26-4B2B904370CC}" type="parTrans" cxnId="{D862A4BA-F789-4C08-A5B9-8626579DFD64}">
      <dgm:prSet/>
      <dgm:spPr/>
      <dgm:t>
        <a:bodyPr/>
        <a:lstStyle/>
        <a:p>
          <a:endParaRPr lang="en-IN"/>
        </a:p>
      </dgm:t>
    </dgm:pt>
    <dgm:pt modelId="{AECE075F-3637-4FBA-B1EA-78D05BD189C1}" type="sibTrans" cxnId="{D862A4BA-F789-4C08-A5B9-8626579DFD64}">
      <dgm:prSet/>
      <dgm:spPr/>
      <dgm:t>
        <a:bodyPr/>
        <a:lstStyle/>
        <a:p>
          <a:endParaRPr lang="en-IN"/>
        </a:p>
      </dgm:t>
    </dgm:pt>
    <dgm:pt modelId="{49393423-8DB6-40D6-9D39-91CBB8B148C9}">
      <dgm:prSet phldrT="[Text]"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Early aggressive behaviour</a:t>
          </a:r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 anti-social </a:t>
          </a:r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behaviour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9EB61-56FC-434E-A06A-52E5C8258918}" type="parTrans" cxnId="{96A8ED1B-3C45-41A1-8707-E55BE78FAAC2}">
      <dgm:prSet/>
      <dgm:spPr/>
      <dgm:t>
        <a:bodyPr/>
        <a:lstStyle/>
        <a:p>
          <a:endParaRPr lang="en-US"/>
        </a:p>
      </dgm:t>
    </dgm:pt>
    <dgm:pt modelId="{54154B67-0457-427E-8206-CDF4267FDB55}" type="sibTrans" cxnId="{96A8ED1B-3C45-41A1-8707-E55BE78FAAC2}">
      <dgm:prSet/>
      <dgm:spPr/>
      <dgm:t>
        <a:bodyPr/>
        <a:lstStyle/>
        <a:p>
          <a:endParaRPr lang="en-US"/>
        </a:p>
      </dgm:t>
    </dgm:pt>
    <dgm:pt modelId="{CD83800A-FB0C-4691-91BB-8E8EF629B253}">
      <dgm:prSet phldrT="[Text]"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Alienation and rebelliousness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4E9B-112D-4FA3-9220-439098B86941}" type="parTrans" cxnId="{46A87EA2-5C07-4CA8-8BD7-DCD73BF56167}">
      <dgm:prSet/>
      <dgm:spPr/>
      <dgm:t>
        <a:bodyPr/>
        <a:lstStyle/>
        <a:p>
          <a:endParaRPr lang="en-US"/>
        </a:p>
      </dgm:t>
    </dgm:pt>
    <dgm:pt modelId="{E56CF833-2659-4524-B9A2-6FABD6502A20}" type="sibTrans" cxnId="{46A87EA2-5C07-4CA8-8BD7-DCD73BF56167}">
      <dgm:prSet/>
      <dgm:spPr/>
      <dgm:t>
        <a:bodyPr/>
        <a:lstStyle/>
        <a:p>
          <a:endParaRPr lang="en-US"/>
        </a:p>
      </dgm:t>
    </dgm:pt>
    <dgm:pt modelId="{EE7FBB3C-7BB5-4065-95B2-A375DFF7E6E1}">
      <dgm:prSet phldrT="[Text]" custT="1"/>
      <dgm:spPr/>
      <dgm:t>
        <a:bodyPr/>
        <a:lstStyle/>
        <a:p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Temperamental traits (sensation seeking, </a:t>
          </a:r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impulsivity</a:t>
          </a:r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2F563-C79A-4AD6-AA99-54968BAB18CB}" type="parTrans" cxnId="{6A0297F9-D6A9-481F-90D5-A2EF79746426}">
      <dgm:prSet/>
      <dgm:spPr/>
      <dgm:t>
        <a:bodyPr/>
        <a:lstStyle/>
        <a:p>
          <a:endParaRPr lang="en-US"/>
        </a:p>
      </dgm:t>
    </dgm:pt>
    <dgm:pt modelId="{6139CA03-6FA2-42DE-B5E9-3986E08B389A}" type="sibTrans" cxnId="{6A0297F9-D6A9-481F-90D5-A2EF79746426}">
      <dgm:prSet/>
      <dgm:spPr/>
      <dgm:t>
        <a:bodyPr/>
        <a:lstStyle/>
        <a:p>
          <a:endParaRPr lang="en-US"/>
        </a:p>
      </dgm:t>
    </dgm:pt>
    <dgm:pt modelId="{C5C36D5C-E187-486B-81C4-37AB3655BB39}">
      <dgm:prSet phldrT="[Text]"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16F7A-3913-4E03-A32F-E078E3D80114}" type="parTrans" cxnId="{9C5A645E-C021-4288-AC47-47702C48CAB1}">
      <dgm:prSet/>
      <dgm:spPr/>
      <dgm:t>
        <a:bodyPr/>
        <a:lstStyle/>
        <a:p>
          <a:endParaRPr lang="en-US"/>
        </a:p>
      </dgm:t>
    </dgm:pt>
    <dgm:pt modelId="{144C98D4-42AA-4370-8CBA-44062384C07D}" type="sibTrans" cxnId="{9C5A645E-C021-4288-AC47-47702C48CAB1}">
      <dgm:prSet/>
      <dgm:spPr/>
      <dgm:t>
        <a:bodyPr/>
        <a:lstStyle/>
        <a:p>
          <a:endParaRPr lang="en-US"/>
        </a:p>
      </dgm:t>
    </dgm:pt>
    <dgm:pt modelId="{7CE00BD4-F8C8-4D42-ABEA-6FB8E06BA70C}">
      <dgm:prSet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3884C-BA32-4DBC-A221-7A10EABE4458}" type="parTrans" cxnId="{A3DAFF4A-FCA7-4852-A30B-035302995597}">
      <dgm:prSet/>
      <dgm:spPr/>
      <dgm:t>
        <a:bodyPr/>
        <a:lstStyle/>
        <a:p>
          <a:endParaRPr lang="en-US"/>
        </a:p>
      </dgm:t>
    </dgm:pt>
    <dgm:pt modelId="{427E549B-BA20-4461-974A-3C384C2D6007}" type="sibTrans" cxnId="{A3DAFF4A-FCA7-4852-A30B-035302995597}">
      <dgm:prSet/>
      <dgm:spPr/>
      <dgm:t>
        <a:bodyPr/>
        <a:lstStyle/>
        <a:p>
          <a:endParaRPr lang="en-US"/>
        </a:p>
      </dgm:t>
    </dgm:pt>
    <dgm:pt modelId="{C5ECDCF7-3DAA-40FA-BACF-17AEA24F72FF}">
      <dgm:prSet phldrT="[Text]" custT="1"/>
      <dgm:spPr/>
      <dgm:t>
        <a:bodyPr/>
        <a:lstStyle/>
        <a:p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FAMILY 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567E9-4AE8-4E04-A77D-9CC0BA062FAF}" type="sibTrans" cxnId="{9C62E0E7-5933-4A57-9F55-49C875309B91}">
      <dgm:prSet/>
      <dgm:spPr/>
      <dgm:t>
        <a:bodyPr/>
        <a:lstStyle/>
        <a:p>
          <a:endParaRPr lang="en-IN"/>
        </a:p>
      </dgm:t>
    </dgm:pt>
    <dgm:pt modelId="{E203ABA3-1A7B-475D-A358-174E3FCCB864}" type="parTrans" cxnId="{9C62E0E7-5933-4A57-9F55-49C875309B91}">
      <dgm:prSet/>
      <dgm:spPr/>
      <dgm:t>
        <a:bodyPr/>
        <a:lstStyle/>
        <a:p>
          <a:endParaRPr lang="en-IN"/>
        </a:p>
      </dgm:t>
    </dgm:pt>
    <dgm:pt modelId="{B81078F1-04D8-4F8C-B077-0ECA619D0600}">
      <dgm:prSet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Peers with anti-social behaviour</a:t>
          </a:r>
          <a:endParaRPr kumimoji="0" lang="en-IN" sz="1600" b="0" i="0" u="none" strike="noStrike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898BE30-30FA-487A-8084-AD806358748C}" type="parTrans" cxnId="{2EF3588C-BF7F-4BB4-9948-80ED585805F8}">
      <dgm:prSet/>
      <dgm:spPr/>
      <dgm:t>
        <a:bodyPr/>
        <a:lstStyle/>
        <a:p>
          <a:endParaRPr lang="en-US"/>
        </a:p>
      </dgm:t>
    </dgm:pt>
    <dgm:pt modelId="{28C38290-42E4-4F87-A6DD-9803C0558B1D}" type="sibTrans" cxnId="{2EF3588C-BF7F-4BB4-9948-80ED585805F8}">
      <dgm:prSet/>
      <dgm:spPr/>
      <dgm:t>
        <a:bodyPr/>
        <a:lstStyle/>
        <a:p>
          <a:endParaRPr lang="en-US"/>
        </a:p>
      </dgm:t>
    </dgm:pt>
    <dgm:pt modelId="{7EE2E7CA-9862-45D9-9F09-7B1D4964AE73}">
      <dgm:prSet custT="1"/>
      <dgm:spPr/>
      <dgm:t>
        <a:bodyPr/>
        <a:lstStyle/>
        <a:p>
          <a:endParaRPr kumimoji="0" lang="en-IN" sz="1600" b="0" i="0" u="none" strike="noStrike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A7AFEDD-580D-4BAE-87F1-C217B2A2798D}" type="parTrans" cxnId="{895D5F5E-AB72-48FD-992C-F60ADBEA6D96}">
      <dgm:prSet/>
      <dgm:spPr/>
      <dgm:t>
        <a:bodyPr/>
        <a:lstStyle/>
        <a:p>
          <a:endParaRPr lang="en-US"/>
        </a:p>
      </dgm:t>
    </dgm:pt>
    <dgm:pt modelId="{E687D60D-7BB0-49E9-8874-725ADD8E98C8}" type="sibTrans" cxnId="{895D5F5E-AB72-48FD-992C-F60ADBEA6D96}">
      <dgm:prSet/>
      <dgm:spPr/>
      <dgm:t>
        <a:bodyPr/>
        <a:lstStyle/>
        <a:p>
          <a:endParaRPr lang="en-US"/>
        </a:p>
      </dgm:t>
    </dgm:pt>
    <dgm:pt modelId="{C38175EA-A74F-4542-AD57-A0531BBB6439}">
      <dgm:prSet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Substance using peers </a:t>
          </a:r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A679E1C-A655-443C-B56E-E43F8CAB1AD1}" type="parTrans" cxnId="{BF30BAEB-A46C-4BA8-8CAC-D62870881CAE}">
      <dgm:prSet/>
      <dgm:spPr/>
      <dgm:t>
        <a:bodyPr/>
        <a:lstStyle/>
        <a:p>
          <a:endParaRPr lang="en-US"/>
        </a:p>
      </dgm:t>
    </dgm:pt>
    <dgm:pt modelId="{865627CE-6CE2-4A91-BFBD-F5D302F00A78}" type="sibTrans" cxnId="{BF30BAEB-A46C-4BA8-8CAC-D62870881CAE}">
      <dgm:prSet/>
      <dgm:spPr/>
      <dgm:t>
        <a:bodyPr/>
        <a:lstStyle/>
        <a:p>
          <a:endParaRPr lang="en-US"/>
        </a:p>
      </dgm:t>
    </dgm:pt>
    <dgm:pt modelId="{21756F2C-EADD-4FDB-A756-BA1B06E9B431}">
      <dgm:prSet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Favourable parental attitude</a:t>
          </a:r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59737-72A9-4AA6-BE25-7FD7733514DC}" type="parTrans" cxnId="{05E19991-31F1-4F5F-8810-7EA9BD35AE9D}">
      <dgm:prSet/>
      <dgm:spPr/>
      <dgm:t>
        <a:bodyPr/>
        <a:lstStyle/>
        <a:p>
          <a:endParaRPr lang="en-US"/>
        </a:p>
      </dgm:t>
    </dgm:pt>
    <dgm:pt modelId="{C70FDC20-0B73-458A-A9A9-87AD5F3246A4}" type="sibTrans" cxnId="{05E19991-31F1-4F5F-8810-7EA9BD35AE9D}">
      <dgm:prSet/>
      <dgm:spPr/>
      <dgm:t>
        <a:bodyPr/>
        <a:lstStyle/>
        <a:p>
          <a:endParaRPr lang="en-US"/>
        </a:p>
      </dgm:t>
    </dgm:pt>
    <dgm:pt modelId="{40C958A6-B2AD-467E-B670-99C258852801}">
      <dgm:prSet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753CF-B89C-45AD-ABB3-20E5BF877BDC}" type="parTrans" cxnId="{DD9B5881-5536-4A0A-AD54-7E431AB89231}">
      <dgm:prSet/>
      <dgm:spPr/>
      <dgm:t>
        <a:bodyPr/>
        <a:lstStyle/>
        <a:p>
          <a:endParaRPr lang="en-US"/>
        </a:p>
      </dgm:t>
    </dgm:pt>
    <dgm:pt modelId="{3D8FEBB6-6299-4BBA-AB5B-1AAD34D6A857}" type="sibTrans" cxnId="{DD9B5881-5536-4A0A-AD54-7E431AB89231}">
      <dgm:prSet/>
      <dgm:spPr/>
      <dgm:t>
        <a:bodyPr/>
        <a:lstStyle/>
        <a:p>
          <a:endParaRPr lang="en-US"/>
        </a:p>
      </dgm:t>
    </dgm:pt>
    <dgm:pt modelId="{767BDCC3-D84D-4719-A5DF-1F29F280D6CA}">
      <dgm:prSet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1266B-C3FA-4E4A-BE9C-EC7B4E386A58}" type="parTrans" cxnId="{E3C0A6EB-8CA3-4370-80A0-72B218CC2012}">
      <dgm:prSet/>
      <dgm:spPr/>
      <dgm:t>
        <a:bodyPr/>
        <a:lstStyle/>
        <a:p>
          <a:endParaRPr lang="en-US"/>
        </a:p>
      </dgm:t>
    </dgm:pt>
    <dgm:pt modelId="{A34C7BE4-3A68-4201-8451-84410038D906}" type="sibTrans" cxnId="{E3C0A6EB-8CA3-4370-80A0-72B218CC2012}">
      <dgm:prSet/>
      <dgm:spPr/>
      <dgm:t>
        <a:bodyPr/>
        <a:lstStyle/>
        <a:p>
          <a:endParaRPr lang="en-US"/>
        </a:p>
      </dgm:t>
    </dgm:pt>
    <dgm:pt modelId="{5DE96A62-9E3D-40C0-A513-611A0F60AB1C}">
      <dgm:prSet phldrT="[Text]"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9F97E-32E0-4505-B81B-44A9AE6979F0}" type="parTrans" cxnId="{4ED59B7C-F9EA-49C4-AB7D-F0AC5055248F}">
      <dgm:prSet/>
      <dgm:spPr/>
      <dgm:t>
        <a:bodyPr/>
        <a:lstStyle/>
        <a:p>
          <a:endParaRPr lang="en-US"/>
        </a:p>
      </dgm:t>
    </dgm:pt>
    <dgm:pt modelId="{9D83E8E3-3E38-4817-8217-5523A92F9CF6}" type="sibTrans" cxnId="{4ED59B7C-F9EA-49C4-AB7D-F0AC5055248F}">
      <dgm:prSet/>
      <dgm:spPr/>
      <dgm:t>
        <a:bodyPr/>
        <a:lstStyle/>
        <a:p>
          <a:endParaRPr lang="en-US"/>
        </a:p>
      </dgm:t>
    </dgm:pt>
    <dgm:pt modelId="{C37E87EB-CE6A-4C9D-970A-15760C7CC02C}">
      <dgm:prSet phldrT="[Text]" custT="1"/>
      <dgm:spPr/>
      <dgm:t>
        <a:bodyPr/>
        <a:lstStyle/>
        <a:p>
          <a:endParaRPr lang="en-IN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8C2A0-57C1-4951-99FE-38733D959BEC}" type="parTrans" cxnId="{127F8A97-E4EF-4B33-8357-22D004CB01AF}">
      <dgm:prSet/>
      <dgm:spPr/>
      <dgm:t>
        <a:bodyPr/>
        <a:lstStyle/>
        <a:p>
          <a:endParaRPr lang="en-US"/>
        </a:p>
      </dgm:t>
    </dgm:pt>
    <dgm:pt modelId="{A6AB9CA3-7C9C-4CBB-ACA4-AB64DDEBF4A4}" type="sibTrans" cxnId="{127F8A97-E4EF-4B33-8357-22D004CB01AF}">
      <dgm:prSet/>
      <dgm:spPr/>
      <dgm:t>
        <a:bodyPr/>
        <a:lstStyle/>
        <a:p>
          <a:endParaRPr lang="en-US"/>
        </a:p>
      </dgm:t>
    </dgm:pt>
    <dgm:pt modelId="{5D99BDBF-BAC5-463A-BBC8-F0F5E56EEF54}">
      <dgm:prSet custT="1"/>
      <dgm:spPr/>
      <dgm:t>
        <a:bodyPr/>
        <a:lstStyle/>
        <a:p>
          <a:r>
            <a:rPr kumimoji="0" lang="en-IN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Academic failure including in elementary school</a:t>
          </a:r>
          <a:endParaRPr kumimoji="0" lang="en-IN" sz="1600" b="0" i="0" u="none" strike="noStrike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57A822-82C0-4B0E-B18E-789AC531F63B}" type="parTrans" cxnId="{3146A248-FEBC-47C9-986F-89A28344F236}">
      <dgm:prSet/>
      <dgm:spPr/>
      <dgm:t>
        <a:bodyPr/>
        <a:lstStyle/>
        <a:p>
          <a:endParaRPr lang="en-US"/>
        </a:p>
      </dgm:t>
    </dgm:pt>
    <dgm:pt modelId="{A2F46AA6-6174-4984-97CD-A7F33C5453D1}" type="sibTrans" cxnId="{3146A248-FEBC-47C9-986F-89A28344F236}">
      <dgm:prSet/>
      <dgm:spPr/>
      <dgm:t>
        <a:bodyPr/>
        <a:lstStyle/>
        <a:p>
          <a:endParaRPr lang="en-US"/>
        </a:p>
      </dgm:t>
    </dgm:pt>
    <dgm:pt modelId="{2DE89FC9-5449-4128-896C-B02EF0228152}">
      <dgm:prSet custT="1"/>
      <dgm:spPr/>
      <dgm:t>
        <a:bodyPr/>
        <a:lstStyle/>
        <a:p>
          <a:endParaRPr kumimoji="0" lang="en-IN" sz="1600" b="0" i="0" u="none" strike="noStrike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CE7149-7B55-46DC-A5A0-F1B31168C97D}" type="parTrans" cxnId="{238F4659-AD47-4B92-8251-A58E6D5A2BE7}">
      <dgm:prSet/>
      <dgm:spPr/>
      <dgm:t>
        <a:bodyPr/>
        <a:lstStyle/>
        <a:p>
          <a:endParaRPr lang="en-US"/>
        </a:p>
      </dgm:t>
    </dgm:pt>
    <dgm:pt modelId="{C31A817D-F7A3-4959-BC76-18BFEFF00592}" type="sibTrans" cxnId="{238F4659-AD47-4B92-8251-A58E6D5A2BE7}">
      <dgm:prSet/>
      <dgm:spPr/>
      <dgm:t>
        <a:bodyPr/>
        <a:lstStyle/>
        <a:p>
          <a:endParaRPr lang="en-US"/>
        </a:p>
      </dgm:t>
    </dgm:pt>
    <dgm:pt modelId="{934A0A56-79BB-410A-9B5A-68EC377BC0F8}">
      <dgm:prSet phldrT="[Text]" custT="1"/>
      <dgm:spPr/>
      <dgm:t>
        <a:bodyPr/>
        <a:lstStyle/>
        <a:p>
          <a:r>
            <a:rPr lang="en-IN" sz="1600" b="0" dirty="0" smtClean="0">
              <a:latin typeface="Arial" panose="020B0604020202020204" pitchFamily="34" charset="0"/>
              <a:cs typeface="Arial" panose="020B0604020202020204" pitchFamily="34" charset="0"/>
            </a:rPr>
            <a:t>Low commitment to school/ expectations for achievement</a:t>
          </a:r>
          <a:endParaRPr kumimoji="0" lang="en-IN" sz="1600" b="0" i="0" u="none" strike="noStrike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0C12F31-B64E-4A90-8D5A-78E4B13F1CB6}" type="parTrans" cxnId="{6BF3CE68-7BAB-4369-8BB7-F878C40F6725}">
      <dgm:prSet/>
      <dgm:spPr/>
      <dgm:t>
        <a:bodyPr/>
        <a:lstStyle/>
        <a:p>
          <a:endParaRPr lang="en-US"/>
        </a:p>
      </dgm:t>
    </dgm:pt>
    <dgm:pt modelId="{902BFF76-F7EE-43BC-A309-9FD9B3643796}" type="sibTrans" cxnId="{6BF3CE68-7BAB-4369-8BB7-F878C40F6725}">
      <dgm:prSet/>
      <dgm:spPr/>
      <dgm:t>
        <a:bodyPr/>
        <a:lstStyle/>
        <a:p>
          <a:endParaRPr lang="en-US"/>
        </a:p>
      </dgm:t>
    </dgm:pt>
    <dgm:pt modelId="{544D6046-E67A-43C4-8BD3-5AFE4EFE56F4}">
      <dgm:prSet custT="1"/>
      <dgm:spPr/>
      <dgm:t>
        <a:bodyPr/>
        <a:lstStyle/>
        <a:p>
          <a:endParaRPr kumimoji="0" lang="en-IN" sz="1600" b="0" i="0" u="none" strike="noStrike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F4632B-D097-4D7F-A613-83AC03529EF1}" type="parTrans" cxnId="{97A21B4A-48A3-4109-8787-DB4671327A38}">
      <dgm:prSet/>
      <dgm:spPr/>
      <dgm:t>
        <a:bodyPr/>
        <a:lstStyle/>
        <a:p>
          <a:endParaRPr lang="en-US"/>
        </a:p>
      </dgm:t>
    </dgm:pt>
    <dgm:pt modelId="{FE002CDB-F15A-4221-9539-B101366E4000}" type="sibTrans" cxnId="{97A21B4A-48A3-4109-8787-DB4671327A38}">
      <dgm:prSet/>
      <dgm:spPr/>
      <dgm:t>
        <a:bodyPr/>
        <a:lstStyle/>
        <a:p>
          <a:endParaRPr lang="en-US"/>
        </a:p>
      </dgm:t>
    </dgm:pt>
    <dgm:pt modelId="{A1618615-ADDE-4530-B462-2370DD01B186}">
      <dgm:prSet custT="1"/>
      <dgm:spPr/>
      <dgm:t>
        <a:bodyPr/>
        <a:lstStyle/>
        <a:p>
          <a:r>
            <a:rPr kumimoji="0" lang="en-US" sz="1600" b="1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</a:t>
          </a:r>
        </a:p>
      </dgm:t>
    </dgm:pt>
    <dgm:pt modelId="{D85A649A-C945-4DCD-8347-CCA4F27FE570}" type="parTrans" cxnId="{F791BC05-7CBC-4CF0-A1E8-0DB8ADCEC52F}">
      <dgm:prSet/>
      <dgm:spPr/>
      <dgm:t>
        <a:bodyPr/>
        <a:lstStyle/>
        <a:p>
          <a:endParaRPr lang="en-US"/>
        </a:p>
      </dgm:t>
    </dgm:pt>
    <dgm:pt modelId="{293FE8D3-20D8-4DF3-BAF4-5AC0110DDB33}" type="sibTrans" cxnId="{F791BC05-7CBC-4CF0-A1E8-0DB8ADCEC52F}">
      <dgm:prSet/>
      <dgm:spPr/>
      <dgm:t>
        <a:bodyPr/>
        <a:lstStyle/>
        <a:p>
          <a:endParaRPr lang="en-US"/>
        </a:p>
      </dgm:t>
    </dgm:pt>
    <dgm:pt modelId="{D49BEA5E-E075-48F5-BD89-E2F93FDE31B2}">
      <dgm:prSet custT="1"/>
      <dgm:spPr/>
      <dgm:t>
        <a:bodyPr/>
        <a:lstStyle/>
        <a:p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Laws and norms favorable </a:t>
          </a:r>
        </a:p>
      </dgm:t>
    </dgm:pt>
    <dgm:pt modelId="{2B1B95CA-EDCC-4C02-8D00-9BA5DBF85E4B}" type="parTrans" cxnId="{4D175C8C-A59C-49FD-A64B-D3FAA71F6B5B}">
      <dgm:prSet/>
      <dgm:spPr/>
      <dgm:t>
        <a:bodyPr/>
        <a:lstStyle/>
        <a:p>
          <a:endParaRPr lang="en-US"/>
        </a:p>
      </dgm:t>
    </dgm:pt>
    <dgm:pt modelId="{339878D3-7D5F-40B4-ADFC-9B211A190511}" type="sibTrans" cxnId="{4D175C8C-A59C-49FD-A64B-D3FAA71F6B5B}">
      <dgm:prSet/>
      <dgm:spPr/>
      <dgm:t>
        <a:bodyPr/>
        <a:lstStyle/>
        <a:p>
          <a:endParaRPr lang="en-US"/>
        </a:p>
      </dgm:t>
    </dgm:pt>
    <dgm:pt modelId="{25EBE732-E977-4BDD-96FA-1A70BB2A3935}">
      <dgm:prSet custT="1"/>
      <dgm:spPr/>
      <dgm:t>
        <a:bodyPr/>
        <a:lstStyle/>
        <a:p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Easy </a:t>
          </a:r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availability</a:t>
          </a:r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6982866-9A92-4ED8-AA75-77D2C450C03B}" type="parTrans" cxnId="{945C434E-460F-45EF-9D29-AC0E73667BE2}">
      <dgm:prSet/>
      <dgm:spPr/>
      <dgm:t>
        <a:bodyPr/>
        <a:lstStyle/>
        <a:p>
          <a:endParaRPr lang="en-US"/>
        </a:p>
      </dgm:t>
    </dgm:pt>
    <dgm:pt modelId="{6DB72366-4182-4978-B5AB-2E8F4C25F6AD}" type="sibTrans" cxnId="{945C434E-460F-45EF-9D29-AC0E73667BE2}">
      <dgm:prSet/>
      <dgm:spPr/>
      <dgm:t>
        <a:bodyPr/>
        <a:lstStyle/>
        <a:p>
          <a:endParaRPr lang="en-US"/>
        </a:p>
      </dgm:t>
    </dgm:pt>
    <dgm:pt modelId="{D8F725A7-6E42-4920-B92F-C27A3E892A9E}">
      <dgm:prSet custT="1"/>
      <dgm:spPr/>
      <dgm:t>
        <a:bodyPr/>
        <a:lstStyle/>
        <a:p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35C6BBA-0C2D-4740-9634-4DCC1FE8485E}" type="parTrans" cxnId="{8D0B8097-96A0-499C-BC2B-DBCE1F07F7C7}">
      <dgm:prSet/>
      <dgm:spPr/>
      <dgm:t>
        <a:bodyPr/>
        <a:lstStyle/>
        <a:p>
          <a:endParaRPr lang="en-US"/>
        </a:p>
      </dgm:t>
    </dgm:pt>
    <dgm:pt modelId="{EF92E213-5A29-4F6A-B76A-832A223ACEA3}" type="sibTrans" cxnId="{8D0B8097-96A0-499C-BC2B-DBCE1F07F7C7}">
      <dgm:prSet/>
      <dgm:spPr/>
      <dgm:t>
        <a:bodyPr/>
        <a:lstStyle/>
        <a:p>
          <a:endParaRPr lang="en-US"/>
        </a:p>
      </dgm:t>
    </dgm:pt>
    <dgm:pt modelId="{FBCAE2A7-772D-4930-9D1E-C37730ADA70F}">
      <dgm:prSet custT="1"/>
      <dgm:spPr/>
      <dgm:t>
        <a:bodyPr/>
        <a:lstStyle/>
        <a:p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Media portrayals</a:t>
          </a:r>
        </a:p>
      </dgm:t>
    </dgm:pt>
    <dgm:pt modelId="{CB2B710F-257C-4E5F-8AAD-E3A2667F4BCF}" type="parTrans" cxnId="{41241A04-5441-4701-8B02-2B018AD2B128}">
      <dgm:prSet/>
      <dgm:spPr/>
      <dgm:t>
        <a:bodyPr/>
        <a:lstStyle/>
        <a:p>
          <a:endParaRPr lang="en-US"/>
        </a:p>
      </dgm:t>
    </dgm:pt>
    <dgm:pt modelId="{820368F5-DAE3-4E9A-B6B5-20046EAED4D7}" type="sibTrans" cxnId="{41241A04-5441-4701-8B02-2B018AD2B128}">
      <dgm:prSet/>
      <dgm:spPr/>
      <dgm:t>
        <a:bodyPr/>
        <a:lstStyle/>
        <a:p>
          <a:endParaRPr lang="en-US"/>
        </a:p>
      </dgm:t>
    </dgm:pt>
    <dgm:pt modelId="{0CE8C52B-7137-4AD0-8AFB-0B3C13F76C06}">
      <dgm:prSet custT="1"/>
      <dgm:spPr/>
      <dgm:t>
        <a:bodyPr/>
        <a:lstStyle/>
        <a:p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8F20468-C02E-456F-900B-952776E5BE93}" type="parTrans" cxnId="{512516F9-B208-499A-8970-2309E162ADE0}">
      <dgm:prSet/>
      <dgm:spPr/>
      <dgm:t>
        <a:bodyPr/>
        <a:lstStyle/>
        <a:p>
          <a:endParaRPr lang="en-US"/>
        </a:p>
      </dgm:t>
    </dgm:pt>
    <dgm:pt modelId="{94F9A176-0817-4737-B138-74353F855AD9}" type="sibTrans" cxnId="{512516F9-B208-499A-8970-2309E162ADE0}">
      <dgm:prSet/>
      <dgm:spPr/>
      <dgm:t>
        <a:bodyPr/>
        <a:lstStyle/>
        <a:p>
          <a:endParaRPr lang="en-US"/>
        </a:p>
      </dgm:t>
    </dgm:pt>
    <dgm:pt modelId="{BCE89940-F45D-4FFF-9DCD-6E8EE79EC598}">
      <dgm:prSet custT="1"/>
      <dgm:spPr/>
      <dgm:t>
        <a:bodyPr/>
        <a:lstStyle/>
        <a:p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8C1411-5433-430B-8F2A-75B356329405}" type="parTrans" cxnId="{ED53EE89-BE4E-40FD-B0AB-1933D6BB8CCA}">
      <dgm:prSet/>
      <dgm:spPr/>
      <dgm:t>
        <a:bodyPr/>
        <a:lstStyle/>
        <a:p>
          <a:endParaRPr lang="en-US"/>
        </a:p>
      </dgm:t>
    </dgm:pt>
    <dgm:pt modelId="{CF9CEDF3-36C4-4339-85B5-70751A0C2F01}" type="sibTrans" cxnId="{ED53EE89-BE4E-40FD-B0AB-1933D6BB8CCA}">
      <dgm:prSet/>
      <dgm:spPr/>
      <dgm:t>
        <a:bodyPr/>
        <a:lstStyle/>
        <a:p>
          <a:endParaRPr lang="en-US"/>
        </a:p>
      </dgm:t>
    </dgm:pt>
    <dgm:pt modelId="{B6C95194-CE78-46C9-94F1-3110229A7959}">
      <dgm:prSet custT="1"/>
      <dgm:spPr/>
      <dgm:t>
        <a:bodyPr/>
        <a:lstStyle/>
        <a:p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 deprivation</a:t>
          </a:r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DDE0F88-9DD7-43B2-81DD-1620F5E83B72}" type="parTrans" cxnId="{FC50DEA0-59F4-4DA2-8A43-767D65FCFC11}">
      <dgm:prSet/>
      <dgm:spPr/>
      <dgm:t>
        <a:bodyPr/>
        <a:lstStyle/>
        <a:p>
          <a:endParaRPr lang="en-US"/>
        </a:p>
      </dgm:t>
    </dgm:pt>
    <dgm:pt modelId="{F3ACC7D6-D034-4F79-B299-A814BFB3C92B}" type="sibTrans" cxnId="{FC50DEA0-59F4-4DA2-8A43-767D65FCFC11}">
      <dgm:prSet/>
      <dgm:spPr/>
      <dgm:t>
        <a:bodyPr/>
        <a:lstStyle/>
        <a:p>
          <a:endParaRPr lang="en-US"/>
        </a:p>
      </dgm:t>
    </dgm:pt>
    <dgm:pt modelId="{46FBEFB6-7105-4AE5-91EF-3568142ADADA}">
      <dgm:prSet custT="1"/>
      <dgm:spPr/>
      <dgm:t>
        <a:bodyPr/>
        <a:lstStyle/>
        <a:p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Neighborhoods lacking </a:t>
          </a:r>
          <a:r>
            <a:rPr kumimoji="0" lang="en-US" sz="16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service </a:t>
          </a:r>
          <a:r>
            <a:rPr kumimoji="0" lang="en-US" sz="1600" b="0" i="0" u="none" strike="noStrike" baseline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organisations</a:t>
          </a:r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72B9F8-6BF8-4453-99CF-3459AD912140}" type="parTrans" cxnId="{5C7C274D-15BF-4922-B584-96113DFECE8D}">
      <dgm:prSet/>
      <dgm:spPr/>
      <dgm:t>
        <a:bodyPr/>
        <a:lstStyle/>
        <a:p>
          <a:endParaRPr lang="en-US"/>
        </a:p>
      </dgm:t>
    </dgm:pt>
    <dgm:pt modelId="{1BDF2F99-D16A-47B4-B881-26256358F5FC}" type="sibTrans" cxnId="{5C7C274D-15BF-4922-B584-96113DFECE8D}">
      <dgm:prSet/>
      <dgm:spPr/>
      <dgm:t>
        <a:bodyPr/>
        <a:lstStyle/>
        <a:p>
          <a:endParaRPr lang="en-US"/>
        </a:p>
      </dgm:t>
    </dgm:pt>
    <dgm:pt modelId="{1FAC4BB4-744B-4F7D-9868-292BF16F5F54}">
      <dgm:prSet custT="1"/>
      <dgm:spPr/>
      <dgm:t>
        <a:bodyPr/>
        <a:lstStyle/>
        <a:p>
          <a:endParaRPr kumimoji="0" lang="en-US" sz="16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7786C8-1389-498B-BDCD-8199DDD1AA24}" type="parTrans" cxnId="{C9B59071-9E4E-4A8A-87BD-F2D143C9FCF4}">
      <dgm:prSet/>
      <dgm:spPr/>
      <dgm:t>
        <a:bodyPr/>
        <a:lstStyle/>
        <a:p>
          <a:endParaRPr lang="en-US"/>
        </a:p>
      </dgm:t>
    </dgm:pt>
    <dgm:pt modelId="{3F3379B7-16A2-4218-8983-B5D8833A2736}" type="sibTrans" cxnId="{C9B59071-9E4E-4A8A-87BD-F2D143C9FCF4}">
      <dgm:prSet/>
      <dgm:spPr/>
      <dgm:t>
        <a:bodyPr/>
        <a:lstStyle/>
        <a:p>
          <a:endParaRPr lang="en-US"/>
        </a:p>
      </dgm:t>
    </dgm:pt>
    <dgm:pt modelId="{03F9646C-AF7E-40E5-8E09-8172D21124B0}" type="pres">
      <dgm:prSet presAssocID="{824E015E-02BF-46CE-B5B7-79E389323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49A3C09-78D4-4455-9618-0CE439EF38D3}" type="pres">
      <dgm:prSet presAssocID="{976F0AC6-9087-4CC2-9087-E35D82B8D4F7}" presName="composite" presStyleCnt="0"/>
      <dgm:spPr/>
      <dgm:t>
        <a:bodyPr/>
        <a:lstStyle/>
        <a:p>
          <a:endParaRPr lang="en-IN"/>
        </a:p>
      </dgm:t>
    </dgm:pt>
    <dgm:pt modelId="{3066E8CF-5956-4E61-B047-789850AEE602}" type="pres">
      <dgm:prSet presAssocID="{976F0AC6-9087-4CC2-9087-E35D82B8D4F7}" presName="parTx" presStyleLbl="alignNode1" presStyleIdx="0" presStyleCnt="4" custLinFactNeighborY="-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62539A-6503-4120-8ADC-B7A46BA38056}" type="pres">
      <dgm:prSet presAssocID="{976F0AC6-9087-4CC2-9087-E35D82B8D4F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0F874E-7B9F-4193-B9C0-439903F2BEBC}" type="pres">
      <dgm:prSet presAssocID="{7CBBB1AF-49E9-4646-8C0C-4FECFC834237}" presName="space" presStyleCnt="0"/>
      <dgm:spPr/>
      <dgm:t>
        <a:bodyPr/>
        <a:lstStyle/>
        <a:p>
          <a:endParaRPr lang="en-IN"/>
        </a:p>
      </dgm:t>
    </dgm:pt>
    <dgm:pt modelId="{D8EA1DF1-19B1-45F6-8F99-250EF0B6D5C6}" type="pres">
      <dgm:prSet presAssocID="{C5ECDCF7-3DAA-40FA-BACF-17AEA24F72FF}" presName="composite" presStyleCnt="0"/>
      <dgm:spPr/>
      <dgm:t>
        <a:bodyPr/>
        <a:lstStyle/>
        <a:p>
          <a:endParaRPr lang="en-US"/>
        </a:p>
      </dgm:t>
    </dgm:pt>
    <dgm:pt modelId="{0CECF73C-D07B-463F-A272-8B1389BD75F8}" type="pres">
      <dgm:prSet presAssocID="{C5ECDCF7-3DAA-40FA-BACF-17AEA24F72F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D67EF-8188-4694-A2AB-16B3BDAF6518}" type="pres">
      <dgm:prSet presAssocID="{C5ECDCF7-3DAA-40FA-BACF-17AEA24F72F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11F42-B076-4C9D-B7C0-A072DEDF2F4F}" type="pres">
      <dgm:prSet presAssocID="{CE8567E9-4AE8-4E04-A77D-9CC0BA062FAF}" presName="space" presStyleCnt="0"/>
      <dgm:spPr/>
      <dgm:t>
        <a:bodyPr/>
        <a:lstStyle/>
        <a:p>
          <a:endParaRPr lang="en-US"/>
        </a:p>
      </dgm:t>
    </dgm:pt>
    <dgm:pt modelId="{3DC73BA3-9A28-43C7-AD2E-B858754ACCA7}" type="pres">
      <dgm:prSet presAssocID="{ED609F09-26D0-41C0-9880-F529B18349B1}" presName="composite" presStyleCnt="0"/>
      <dgm:spPr/>
      <dgm:t>
        <a:bodyPr/>
        <a:lstStyle/>
        <a:p>
          <a:endParaRPr lang="en-IN"/>
        </a:p>
      </dgm:t>
    </dgm:pt>
    <dgm:pt modelId="{AF64197F-375E-4501-A0FB-11F395F8B78F}" type="pres">
      <dgm:prSet presAssocID="{ED609F09-26D0-41C0-9880-F529B18349B1}" presName="parTx" presStyleLbl="alignNode1" presStyleIdx="2" presStyleCnt="4" custLinFactNeighborY="2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54B217-235B-4663-8B66-EA9D8C7C551F}" type="pres">
      <dgm:prSet presAssocID="{ED609F09-26D0-41C0-9880-F529B18349B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7BAD29-4C6B-46A8-A7E7-CC538D53CDFD}" type="pres">
      <dgm:prSet presAssocID="{C7EF3161-C348-4494-B6DA-942CCEC6B324}" presName="space" presStyleCnt="0"/>
      <dgm:spPr/>
      <dgm:t>
        <a:bodyPr/>
        <a:lstStyle/>
        <a:p>
          <a:endParaRPr lang="en-US"/>
        </a:p>
      </dgm:t>
    </dgm:pt>
    <dgm:pt modelId="{6FC46839-3811-46AC-90C0-6CC54FAB748E}" type="pres">
      <dgm:prSet presAssocID="{A1618615-ADDE-4530-B462-2370DD01B186}" presName="composite" presStyleCnt="0"/>
      <dgm:spPr/>
      <dgm:t>
        <a:bodyPr/>
        <a:lstStyle/>
        <a:p>
          <a:endParaRPr lang="en-US"/>
        </a:p>
      </dgm:t>
    </dgm:pt>
    <dgm:pt modelId="{6EA09715-E98C-4402-A85A-FA9CF6CE87DD}" type="pres">
      <dgm:prSet presAssocID="{A1618615-ADDE-4530-B462-2370DD01B18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FBE25-AD24-4D2C-85EC-613EB7DE6479}" type="pres">
      <dgm:prSet presAssocID="{A1618615-ADDE-4530-B462-2370DD01B18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9A9AA-6105-4E6C-B95F-D527287CA522}" type="presOf" srcId="{C5ECDCF7-3DAA-40FA-BACF-17AEA24F72FF}" destId="{0CECF73C-D07B-463F-A272-8B1389BD75F8}" srcOrd="0" destOrd="0" presId="urn:microsoft.com/office/officeart/2005/8/layout/hList1"/>
    <dgm:cxn modelId="{2EF3588C-BF7F-4BB4-9948-80ED585805F8}" srcId="{ED609F09-26D0-41C0-9880-F529B18349B1}" destId="{B81078F1-04D8-4F8C-B077-0ECA619D0600}" srcOrd="4" destOrd="0" parTransId="{9898BE30-30FA-487A-8084-AD806358748C}" sibTransId="{28C38290-42E4-4F87-A6DD-9803C0558B1D}"/>
    <dgm:cxn modelId="{512516F9-B208-499A-8970-2309E162ADE0}" srcId="{A1618615-ADDE-4530-B462-2370DD01B186}" destId="{0CE8C52B-7137-4AD0-8AFB-0B3C13F76C06}" srcOrd="3" destOrd="0" parTransId="{98F20468-C02E-456F-900B-952776E5BE93}" sibTransId="{94F9A176-0817-4737-B138-74353F855AD9}"/>
    <dgm:cxn modelId="{46A87EA2-5C07-4CA8-8BD7-DCD73BF56167}" srcId="{976F0AC6-9087-4CC2-9087-E35D82B8D4F7}" destId="{CD83800A-FB0C-4691-91BB-8E8EF629B253}" srcOrd="6" destOrd="0" parTransId="{98BF4E9B-112D-4FA3-9220-439098B86941}" sibTransId="{E56CF833-2659-4524-B9A2-6FABD6502A20}"/>
    <dgm:cxn modelId="{D862A4BA-F789-4C08-A5B9-8626579DFD64}" srcId="{C5ECDCF7-3DAA-40FA-BACF-17AEA24F72FF}" destId="{B8A4C897-9D53-4DCF-97BC-AE8ADEE4EB43}" srcOrd="6" destOrd="0" parTransId="{89681A0C-F14A-44A3-9B26-4B2B904370CC}" sibTransId="{AECE075F-3637-4FBA-B1EA-78D05BD189C1}"/>
    <dgm:cxn modelId="{A3DAFF4A-FCA7-4852-A30B-035302995597}" srcId="{976F0AC6-9087-4CC2-9087-E35D82B8D4F7}" destId="{7CE00BD4-F8C8-4D42-ABEA-6FB8E06BA70C}" srcOrd="7" destOrd="0" parTransId="{1BE3884C-BA32-4DBC-A221-7A10EABE4458}" sibTransId="{427E549B-BA20-4461-974A-3C384C2D6007}"/>
    <dgm:cxn modelId="{238F4659-AD47-4B92-8251-A58E6D5A2BE7}" srcId="{ED609F09-26D0-41C0-9880-F529B18349B1}" destId="{2DE89FC9-5449-4128-896C-B02EF0228152}" srcOrd="3" destOrd="0" parTransId="{B6CE7149-7B55-46DC-A5A0-F1B31168C97D}" sibTransId="{C31A817D-F7A3-4959-BC76-18BFEFF00592}"/>
    <dgm:cxn modelId="{6A0297F9-D6A9-481F-90D5-A2EF79746426}" srcId="{976F0AC6-9087-4CC2-9087-E35D82B8D4F7}" destId="{EE7FBB3C-7BB5-4065-95B2-A375DFF7E6E1}" srcOrd="2" destOrd="0" parTransId="{5B62F563-C79A-4AD6-AA99-54968BAB18CB}" sibTransId="{6139CA03-6FA2-42DE-B5E9-3986E08B389A}"/>
    <dgm:cxn modelId="{FC50DEA0-59F4-4DA2-8A43-767D65FCFC11}" srcId="{A1618615-ADDE-4530-B462-2370DD01B186}" destId="{B6C95194-CE78-46C9-94F1-3110229A7959}" srcOrd="6" destOrd="0" parTransId="{ADDE0F88-9DD7-43B2-81DD-1620F5E83B72}" sibTransId="{F3ACC7D6-D034-4F79-B299-A814BFB3C92B}"/>
    <dgm:cxn modelId="{C432A524-CA13-4F85-A88F-CACA0625C481}" srcId="{824E015E-02BF-46CE-B5B7-79E389323535}" destId="{976F0AC6-9087-4CC2-9087-E35D82B8D4F7}" srcOrd="0" destOrd="0" parTransId="{72661E89-2255-494E-89E6-0B41756EBD40}" sibTransId="{7CBBB1AF-49E9-4646-8C0C-4FECFC834237}"/>
    <dgm:cxn modelId="{ED53EE89-BE4E-40FD-B0AB-1933D6BB8CCA}" srcId="{A1618615-ADDE-4530-B462-2370DD01B186}" destId="{BCE89940-F45D-4FFF-9DCD-6E8EE79EC598}" srcOrd="5" destOrd="0" parTransId="{508C1411-5433-430B-8F2A-75B356329405}" sibTransId="{CF9CEDF3-36C4-4339-85B5-70751A0C2F01}"/>
    <dgm:cxn modelId="{D922006F-5084-48E6-946F-2C71B957C92B}" type="presOf" srcId="{26591802-84DD-4A49-B228-9DA38763A957}" destId="{7D62539A-6503-4120-8ADC-B7A46BA38056}" srcOrd="0" destOrd="0" presId="urn:microsoft.com/office/officeart/2005/8/layout/hList1"/>
    <dgm:cxn modelId="{5EC8F9E4-A42A-443E-A2FA-334F1B738EB0}" type="presOf" srcId="{25EBE732-E977-4BDD-96FA-1A70BB2A3935}" destId="{03FFBE25-AD24-4D2C-85EC-613EB7DE6479}" srcOrd="0" destOrd="2" presId="urn:microsoft.com/office/officeart/2005/8/layout/hList1"/>
    <dgm:cxn modelId="{0B3D5303-059C-4AD9-AFDA-585932C1499A}" type="presOf" srcId="{60FF50F5-8430-4FAD-BA4C-401A8E0837F7}" destId="{905D67EF-8188-4694-A2AB-16B3BDAF6518}" srcOrd="0" destOrd="4" presId="urn:microsoft.com/office/officeart/2005/8/layout/hList1"/>
    <dgm:cxn modelId="{97A21B4A-48A3-4109-8787-DB4671327A38}" srcId="{ED609F09-26D0-41C0-9880-F529B18349B1}" destId="{544D6046-E67A-43C4-8BD3-5AFE4EFE56F4}" srcOrd="1" destOrd="0" parTransId="{86F4632B-D097-4D7F-A613-83AC03529EF1}" sibTransId="{FE002CDB-F15A-4221-9539-B101366E4000}"/>
    <dgm:cxn modelId="{042DAA2B-6E4C-4B75-B32F-5585F2AB5A05}" type="presOf" srcId="{1FAC4BB4-744B-4F7D-9868-292BF16F5F54}" destId="{03FFBE25-AD24-4D2C-85EC-613EB7DE6479}" srcOrd="0" destOrd="7" presId="urn:microsoft.com/office/officeart/2005/8/layout/hList1"/>
    <dgm:cxn modelId="{E10A4092-D8D0-4602-878C-4E3D43FB691F}" type="presOf" srcId="{0CE8C52B-7137-4AD0-8AFB-0B3C13F76C06}" destId="{03FFBE25-AD24-4D2C-85EC-613EB7DE6479}" srcOrd="0" destOrd="3" presId="urn:microsoft.com/office/officeart/2005/8/layout/hList1"/>
    <dgm:cxn modelId="{E4559382-714B-4143-A8DF-36DA2767143F}" srcId="{C5ECDCF7-3DAA-40FA-BACF-17AEA24F72FF}" destId="{077C2186-8083-46C6-B4F4-10E4A68AF90C}" srcOrd="2" destOrd="0" parTransId="{DFDF3372-771A-4BC7-8CC7-EEB6ED39491C}" sibTransId="{E948CC49-0B16-4A2C-920B-45CA27F19CD9}"/>
    <dgm:cxn modelId="{19849953-BA1D-4D67-8247-0F3D8EC18F4B}" type="presOf" srcId="{FBCAE2A7-772D-4930-9D1E-C37730ADA70F}" destId="{03FFBE25-AD24-4D2C-85EC-613EB7DE6479}" srcOrd="0" destOrd="4" presId="urn:microsoft.com/office/officeart/2005/8/layout/hList1"/>
    <dgm:cxn modelId="{696E3222-DF43-4607-A262-599E1F2A5DD4}" type="presOf" srcId="{D8F725A7-6E42-4920-B92F-C27A3E892A9E}" destId="{03FFBE25-AD24-4D2C-85EC-613EB7DE6479}" srcOrd="0" destOrd="1" presId="urn:microsoft.com/office/officeart/2005/8/layout/hList1"/>
    <dgm:cxn modelId="{05DE9C6E-DDAD-4C3C-8AE5-6DD6A4180055}" type="presOf" srcId="{077C2186-8083-46C6-B4F4-10E4A68AF90C}" destId="{905D67EF-8188-4694-A2AB-16B3BDAF6518}" srcOrd="0" destOrd="2" presId="urn:microsoft.com/office/officeart/2005/8/layout/hList1"/>
    <dgm:cxn modelId="{A765A93B-86FA-4029-B82B-B580F7FE391E}" type="presOf" srcId="{A1618615-ADDE-4530-B462-2370DD01B186}" destId="{6EA09715-E98C-4402-A85A-FA9CF6CE87DD}" srcOrd="0" destOrd="0" presId="urn:microsoft.com/office/officeart/2005/8/layout/hList1"/>
    <dgm:cxn modelId="{043E3355-6B0C-434C-A9CE-4A20345C035F}" type="presOf" srcId="{C38175EA-A74F-4542-AD57-A0531BBB6439}" destId="{1254B217-235B-4663-8B66-EA9D8C7C551F}" srcOrd="0" destOrd="6" presId="urn:microsoft.com/office/officeart/2005/8/layout/hList1"/>
    <dgm:cxn modelId="{127F8A97-E4EF-4B33-8357-22D004CB01AF}" srcId="{976F0AC6-9087-4CC2-9087-E35D82B8D4F7}" destId="{C37E87EB-CE6A-4C9D-970A-15760C7CC02C}" srcOrd="3" destOrd="0" parTransId="{BB58C2A0-57C1-4951-99FE-38733D959BEC}" sibTransId="{A6AB9CA3-7C9C-4CBB-ACA4-AB64DDEBF4A4}"/>
    <dgm:cxn modelId="{6BF3CE68-7BAB-4369-8BB7-F878C40F6725}" srcId="{ED609F09-26D0-41C0-9880-F529B18349B1}" destId="{934A0A56-79BB-410A-9B5A-68EC377BC0F8}" srcOrd="2" destOrd="0" parTransId="{40C12F31-B64E-4A90-8D5A-78E4B13F1CB6}" sibTransId="{902BFF76-F7EE-43BC-A309-9FD9B3643796}"/>
    <dgm:cxn modelId="{F49FB4BB-52EE-47A4-A366-FF8C2DEA46E1}" type="presOf" srcId="{41A60839-A827-4041-A559-0339949D6BE8}" destId="{905D67EF-8188-4694-A2AB-16B3BDAF6518}" srcOrd="0" destOrd="3" presId="urn:microsoft.com/office/officeart/2005/8/layout/hList1"/>
    <dgm:cxn modelId="{BE44F383-1F96-4CBE-973C-BC41B23F57BE}" type="presOf" srcId="{B81078F1-04D8-4F8C-B077-0ECA619D0600}" destId="{1254B217-235B-4663-8B66-EA9D8C7C551F}" srcOrd="0" destOrd="4" presId="urn:microsoft.com/office/officeart/2005/8/layout/hList1"/>
    <dgm:cxn modelId="{4ED59B7C-F9EA-49C4-AB7D-F0AC5055248F}" srcId="{976F0AC6-9087-4CC2-9087-E35D82B8D4F7}" destId="{5DE96A62-9E3D-40C0-A513-611A0F60AB1C}" srcOrd="1" destOrd="0" parTransId="{6DE9F97E-32E0-4505-B81B-44A9AE6979F0}" sibTransId="{9D83E8E3-3E38-4817-8217-5523A92F9CF6}"/>
    <dgm:cxn modelId="{8A67EAFC-65F8-41FA-813D-9B76C207D3B6}" type="presOf" srcId="{40C958A6-B2AD-467E-B670-99C258852801}" destId="{905D67EF-8188-4694-A2AB-16B3BDAF6518}" srcOrd="0" destOrd="1" presId="urn:microsoft.com/office/officeart/2005/8/layout/hList1"/>
    <dgm:cxn modelId="{BF30BAEB-A46C-4BA8-8CAC-D62870881CAE}" srcId="{ED609F09-26D0-41C0-9880-F529B18349B1}" destId="{C38175EA-A74F-4542-AD57-A0531BBB6439}" srcOrd="6" destOrd="0" parTransId="{FA679E1C-A655-443C-B56E-E43F8CAB1AD1}" sibTransId="{865627CE-6CE2-4A91-BFBD-F5D302F00A78}"/>
    <dgm:cxn modelId="{9BF772BD-EC9F-425B-88A6-5E3629861EAE}" type="presOf" srcId="{BCE89940-F45D-4FFF-9DCD-6E8EE79EC598}" destId="{03FFBE25-AD24-4D2C-85EC-613EB7DE6479}" srcOrd="0" destOrd="5" presId="urn:microsoft.com/office/officeart/2005/8/layout/hList1"/>
    <dgm:cxn modelId="{8A12471B-BD2F-4E53-A60C-A0B381F33E27}" type="presOf" srcId="{7CE00BD4-F8C8-4D42-ABEA-6FB8E06BA70C}" destId="{7D62539A-6503-4120-8ADC-B7A46BA38056}" srcOrd="0" destOrd="7" presId="urn:microsoft.com/office/officeart/2005/8/layout/hList1"/>
    <dgm:cxn modelId="{E1CC50EE-7A12-48AD-A800-77F6919904A8}" type="presOf" srcId="{B8A4C897-9D53-4DCF-97BC-AE8ADEE4EB43}" destId="{905D67EF-8188-4694-A2AB-16B3BDAF6518}" srcOrd="0" destOrd="6" presId="urn:microsoft.com/office/officeart/2005/8/layout/hList1"/>
    <dgm:cxn modelId="{C1E95EBC-08BB-471B-BCCB-F924074B3ED0}" srcId="{824E015E-02BF-46CE-B5B7-79E389323535}" destId="{ED609F09-26D0-41C0-9880-F529B18349B1}" srcOrd="2" destOrd="0" parTransId="{59CA0BDF-5E9C-4482-B090-BC99A0857267}" sibTransId="{C7EF3161-C348-4494-B6DA-942CCEC6B324}"/>
    <dgm:cxn modelId="{9C62E0E7-5933-4A57-9F55-49C875309B91}" srcId="{824E015E-02BF-46CE-B5B7-79E389323535}" destId="{C5ECDCF7-3DAA-40FA-BACF-17AEA24F72FF}" srcOrd="1" destOrd="0" parTransId="{E203ABA3-1A7B-475D-A358-174E3FCCB864}" sibTransId="{CE8567E9-4AE8-4E04-A77D-9CC0BA062FAF}"/>
    <dgm:cxn modelId="{30A7F714-CC68-4C58-9EBD-D1B8E4BC993E}" type="presOf" srcId="{CD83800A-FB0C-4691-91BB-8E8EF629B253}" destId="{7D62539A-6503-4120-8ADC-B7A46BA38056}" srcOrd="0" destOrd="6" presId="urn:microsoft.com/office/officeart/2005/8/layout/hList1"/>
    <dgm:cxn modelId="{6C1F2AE7-0A63-4793-85EA-4A1912A39426}" type="presOf" srcId="{976F0AC6-9087-4CC2-9087-E35D82B8D4F7}" destId="{3066E8CF-5956-4E61-B047-789850AEE602}" srcOrd="0" destOrd="0" presId="urn:microsoft.com/office/officeart/2005/8/layout/hList1"/>
    <dgm:cxn modelId="{2DAF7AC7-978A-4BDC-BADC-85EAC65BED5A}" srcId="{C5ECDCF7-3DAA-40FA-BACF-17AEA24F72FF}" destId="{60FF50F5-8430-4FAD-BA4C-401A8E0837F7}" srcOrd="4" destOrd="0" parTransId="{0747EE1C-56B1-4D1E-B76E-6BF5A62C0ED7}" sibTransId="{45711B69-A8A5-4CA9-BDCA-9800D04B5CB0}"/>
    <dgm:cxn modelId="{268D6F26-331A-469C-BD6A-37A49B44CCA3}" type="presOf" srcId="{46FBEFB6-7105-4AE5-91EF-3568142ADADA}" destId="{03FFBE25-AD24-4D2C-85EC-613EB7DE6479}" srcOrd="0" destOrd="8" presId="urn:microsoft.com/office/officeart/2005/8/layout/hList1"/>
    <dgm:cxn modelId="{375955B7-2E78-4B14-BEE5-F21ACB34D865}" type="presOf" srcId="{5D99BDBF-BAC5-463A-BBC8-F0F5E56EEF54}" destId="{1254B217-235B-4663-8B66-EA9D8C7C551F}" srcOrd="0" destOrd="0" presId="urn:microsoft.com/office/officeart/2005/8/layout/hList1"/>
    <dgm:cxn modelId="{41241A04-5441-4701-8B02-2B018AD2B128}" srcId="{A1618615-ADDE-4530-B462-2370DD01B186}" destId="{FBCAE2A7-772D-4930-9D1E-C37730ADA70F}" srcOrd="4" destOrd="0" parTransId="{CB2B710F-257C-4E5F-8AAD-E3A2667F4BCF}" sibTransId="{820368F5-DAE3-4E9A-B6B5-20046EAED4D7}"/>
    <dgm:cxn modelId="{2D0E2EBD-D72A-4054-994B-25AC642C0E74}" type="presOf" srcId="{D49BEA5E-E075-48F5-BD89-E2F93FDE31B2}" destId="{03FFBE25-AD24-4D2C-85EC-613EB7DE6479}" srcOrd="0" destOrd="0" presId="urn:microsoft.com/office/officeart/2005/8/layout/hList1"/>
    <dgm:cxn modelId="{C2D69982-73CD-4125-B674-02AA35DE43B3}" type="presOf" srcId="{767BDCC3-D84D-4719-A5DF-1F29F280D6CA}" destId="{905D67EF-8188-4694-A2AB-16B3BDAF6518}" srcOrd="0" destOrd="5" presId="urn:microsoft.com/office/officeart/2005/8/layout/hList1"/>
    <dgm:cxn modelId="{B9BB24C4-3055-418C-ABD0-559D5FA55953}" srcId="{976F0AC6-9087-4CC2-9087-E35D82B8D4F7}" destId="{26591802-84DD-4A49-B228-9DA38763A957}" srcOrd="0" destOrd="0" parTransId="{C199A162-3946-49D6-9163-C09716BCF333}" sibTransId="{0F7208D1-B239-4C80-A9D9-2DA0C6AC506E}"/>
    <dgm:cxn modelId="{05E19991-31F1-4F5F-8810-7EA9BD35AE9D}" srcId="{C5ECDCF7-3DAA-40FA-BACF-17AEA24F72FF}" destId="{21756F2C-EADD-4FDB-A756-BA1B06E9B431}" srcOrd="0" destOrd="0" parTransId="{06759737-72A9-4AA6-BE25-7FD7733514DC}" sibTransId="{C70FDC20-0B73-458A-A9A9-87AD5F3246A4}"/>
    <dgm:cxn modelId="{48101197-1D6E-4B31-AD5C-7DDC8498AE4F}" type="presOf" srcId="{934A0A56-79BB-410A-9B5A-68EC377BC0F8}" destId="{1254B217-235B-4663-8B66-EA9D8C7C551F}" srcOrd="0" destOrd="2" presId="urn:microsoft.com/office/officeart/2005/8/layout/hList1"/>
    <dgm:cxn modelId="{8129F35E-7CE3-41EE-80D2-E983AEA8B8E8}" type="presOf" srcId="{ED609F09-26D0-41C0-9880-F529B18349B1}" destId="{AF64197F-375E-4501-A0FB-11F395F8B78F}" srcOrd="0" destOrd="0" presId="urn:microsoft.com/office/officeart/2005/8/layout/hList1"/>
    <dgm:cxn modelId="{1F2E0CF0-0B81-4AC9-BBE6-69E36FF59054}" type="presOf" srcId="{544D6046-E67A-43C4-8BD3-5AFE4EFE56F4}" destId="{1254B217-235B-4663-8B66-EA9D8C7C551F}" srcOrd="0" destOrd="1" presId="urn:microsoft.com/office/officeart/2005/8/layout/hList1"/>
    <dgm:cxn modelId="{5C7C274D-15BF-4922-B584-96113DFECE8D}" srcId="{A1618615-ADDE-4530-B462-2370DD01B186}" destId="{46FBEFB6-7105-4AE5-91EF-3568142ADADA}" srcOrd="8" destOrd="0" parTransId="{7D72B9F8-6BF8-4453-99CF-3459AD912140}" sibTransId="{1BDF2F99-D16A-47B4-B881-26256358F5FC}"/>
    <dgm:cxn modelId="{EE6CDEE9-C107-44F8-945B-9DA1C3338DE4}" type="presOf" srcId="{2DE89FC9-5449-4128-896C-B02EF0228152}" destId="{1254B217-235B-4663-8B66-EA9D8C7C551F}" srcOrd="0" destOrd="3" presId="urn:microsoft.com/office/officeart/2005/8/layout/hList1"/>
    <dgm:cxn modelId="{895D5F5E-AB72-48FD-992C-F60ADBEA6D96}" srcId="{ED609F09-26D0-41C0-9880-F529B18349B1}" destId="{7EE2E7CA-9862-45D9-9F09-7B1D4964AE73}" srcOrd="5" destOrd="0" parTransId="{9A7AFEDD-580D-4BAE-87F1-C217B2A2798D}" sibTransId="{E687D60D-7BB0-49E9-8874-725ADD8E98C8}"/>
    <dgm:cxn modelId="{5434B2D2-DBAF-422B-B754-3325A132ED1D}" type="presOf" srcId="{FCED1605-5985-4CDA-AE94-52B0CD64E0A0}" destId="{7D62539A-6503-4120-8ADC-B7A46BA38056}" srcOrd="0" destOrd="8" presId="urn:microsoft.com/office/officeart/2005/8/layout/hList1"/>
    <dgm:cxn modelId="{DD9B5881-5536-4A0A-AD54-7E431AB89231}" srcId="{C5ECDCF7-3DAA-40FA-BACF-17AEA24F72FF}" destId="{40C958A6-B2AD-467E-B670-99C258852801}" srcOrd="1" destOrd="0" parTransId="{3F4753CF-B89C-45AD-ABB3-20E5BF877BDC}" sibTransId="{3D8FEBB6-6299-4BBA-AB5B-1AAD34D6A857}"/>
    <dgm:cxn modelId="{1827661D-1E50-4E1D-B752-0F21638C5B2C}" type="presOf" srcId="{C5C36D5C-E187-486B-81C4-37AB3655BB39}" destId="{7D62539A-6503-4120-8ADC-B7A46BA38056}" srcOrd="0" destOrd="5" presId="urn:microsoft.com/office/officeart/2005/8/layout/hList1"/>
    <dgm:cxn modelId="{43454E17-22B5-4D8B-A49C-9050CDB3A351}" type="presOf" srcId="{7EE2E7CA-9862-45D9-9F09-7B1D4964AE73}" destId="{1254B217-235B-4663-8B66-EA9D8C7C551F}" srcOrd="0" destOrd="5" presId="urn:microsoft.com/office/officeart/2005/8/layout/hList1"/>
    <dgm:cxn modelId="{06913183-D4DB-45BC-B1CA-FC98CDAF1E87}" srcId="{C5ECDCF7-3DAA-40FA-BACF-17AEA24F72FF}" destId="{41A60839-A827-4041-A559-0339949D6BE8}" srcOrd="3" destOrd="0" parTransId="{B395A949-29EC-4D04-A4CF-DEC649ED0C26}" sibTransId="{DDAFA012-7259-4065-AE68-133BCB35F9B4}"/>
    <dgm:cxn modelId="{D94CD62C-8BF6-4363-8E4A-5CCB15A8315D}" type="presOf" srcId="{21756F2C-EADD-4FDB-A756-BA1B06E9B431}" destId="{905D67EF-8188-4694-A2AB-16B3BDAF6518}" srcOrd="0" destOrd="0" presId="urn:microsoft.com/office/officeart/2005/8/layout/hList1"/>
    <dgm:cxn modelId="{B4C305B2-3458-4057-AD6B-4DA44DA1EB5A}" type="presOf" srcId="{B6C95194-CE78-46C9-94F1-3110229A7959}" destId="{03FFBE25-AD24-4D2C-85EC-613EB7DE6479}" srcOrd="0" destOrd="6" presId="urn:microsoft.com/office/officeart/2005/8/layout/hList1"/>
    <dgm:cxn modelId="{3146A248-FEBC-47C9-986F-89A28344F236}" srcId="{ED609F09-26D0-41C0-9880-F529B18349B1}" destId="{5D99BDBF-BAC5-463A-BBC8-F0F5E56EEF54}" srcOrd="0" destOrd="0" parTransId="{D257A822-82C0-4B0E-B18E-789AC531F63B}" sibTransId="{A2F46AA6-6174-4984-97CD-A7F33C5453D1}"/>
    <dgm:cxn modelId="{8D68885C-F4CF-40BA-BED0-FCF9356D4054}" type="presOf" srcId="{EE7FBB3C-7BB5-4065-95B2-A375DFF7E6E1}" destId="{7D62539A-6503-4120-8ADC-B7A46BA38056}" srcOrd="0" destOrd="2" presId="urn:microsoft.com/office/officeart/2005/8/layout/hList1"/>
    <dgm:cxn modelId="{8D0B8097-96A0-499C-BC2B-DBCE1F07F7C7}" srcId="{A1618615-ADDE-4530-B462-2370DD01B186}" destId="{D8F725A7-6E42-4920-B92F-C27A3E892A9E}" srcOrd="1" destOrd="0" parTransId="{435C6BBA-0C2D-4740-9634-4DCC1FE8485E}" sibTransId="{EF92E213-5A29-4F6A-B76A-832A223ACEA3}"/>
    <dgm:cxn modelId="{F791BC05-7CBC-4CF0-A1E8-0DB8ADCEC52F}" srcId="{824E015E-02BF-46CE-B5B7-79E389323535}" destId="{A1618615-ADDE-4530-B462-2370DD01B186}" srcOrd="3" destOrd="0" parTransId="{D85A649A-C945-4DCD-8347-CCA4F27FE570}" sibTransId="{293FE8D3-20D8-4DF3-BAF4-5AC0110DDB33}"/>
    <dgm:cxn modelId="{3DD16BA2-4533-432D-99FD-993CA0B52D78}" type="presOf" srcId="{C37E87EB-CE6A-4C9D-970A-15760C7CC02C}" destId="{7D62539A-6503-4120-8ADC-B7A46BA38056}" srcOrd="0" destOrd="3" presId="urn:microsoft.com/office/officeart/2005/8/layout/hList1"/>
    <dgm:cxn modelId="{96A8ED1B-3C45-41A1-8707-E55BE78FAAC2}" srcId="{976F0AC6-9087-4CC2-9087-E35D82B8D4F7}" destId="{49393423-8DB6-40D6-9D39-91CBB8B148C9}" srcOrd="4" destOrd="0" parTransId="{6D49EB61-56FC-434E-A06A-52E5C8258918}" sibTransId="{54154B67-0457-427E-8206-CDF4267FDB55}"/>
    <dgm:cxn modelId="{9C5A645E-C021-4288-AC47-47702C48CAB1}" srcId="{976F0AC6-9087-4CC2-9087-E35D82B8D4F7}" destId="{C5C36D5C-E187-486B-81C4-37AB3655BB39}" srcOrd="5" destOrd="0" parTransId="{5BD16F7A-3913-4E03-A32F-E078E3D80114}" sibTransId="{144C98D4-42AA-4370-8CBA-44062384C07D}"/>
    <dgm:cxn modelId="{4D175C8C-A59C-49FD-A64B-D3FAA71F6B5B}" srcId="{A1618615-ADDE-4530-B462-2370DD01B186}" destId="{D49BEA5E-E075-48F5-BD89-E2F93FDE31B2}" srcOrd="0" destOrd="0" parTransId="{2B1B95CA-EDCC-4C02-8D00-9BA5DBF85E4B}" sibTransId="{339878D3-7D5F-40B4-ADFC-9B211A190511}"/>
    <dgm:cxn modelId="{E3C0A6EB-8CA3-4370-80A0-72B218CC2012}" srcId="{C5ECDCF7-3DAA-40FA-BACF-17AEA24F72FF}" destId="{767BDCC3-D84D-4719-A5DF-1F29F280D6CA}" srcOrd="5" destOrd="0" parTransId="{4291266B-C3FA-4E4A-BE9C-EC7B4E386A58}" sibTransId="{A34C7BE4-3A68-4201-8451-84410038D906}"/>
    <dgm:cxn modelId="{745F3D27-AA4B-47A8-B8D1-39E70EA77CAA}" type="presOf" srcId="{5DE96A62-9E3D-40C0-A513-611A0F60AB1C}" destId="{7D62539A-6503-4120-8ADC-B7A46BA38056}" srcOrd="0" destOrd="1" presId="urn:microsoft.com/office/officeart/2005/8/layout/hList1"/>
    <dgm:cxn modelId="{E97D0B45-024F-4EA9-920F-F8D7359BA0EF}" type="presOf" srcId="{824E015E-02BF-46CE-B5B7-79E389323535}" destId="{03F9646C-AF7E-40E5-8E09-8172D21124B0}" srcOrd="0" destOrd="0" presId="urn:microsoft.com/office/officeart/2005/8/layout/hList1"/>
    <dgm:cxn modelId="{945C434E-460F-45EF-9D29-AC0E73667BE2}" srcId="{A1618615-ADDE-4530-B462-2370DD01B186}" destId="{25EBE732-E977-4BDD-96FA-1A70BB2A3935}" srcOrd="2" destOrd="0" parTransId="{76982866-9A92-4ED8-AA75-77D2C450C03B}" sibTransId="{6DB72366-4182-4978-B5AB-2E8F4C25F6AD}"/>
    <dgm:cxn modelId="{C9B59071-9E4E-4A8A-87BD-F2D143C9FCF4}" srcId="{A1618615-ADDE-4530-B462-2370DD01B186}" destId="{1FAC4BB4-744B-4F7D-9868-292BF16F5F54}" srcOrd="7" destOrd="0" parTransId="{2E7786C8-1389-498B-BDCD-8199DDD1AA24}" sibTransId="{3F3379B7-16A2-4218-8983-B5D8833A2736}"/>
    <dgm:cxn modelId="{8AB0D901-FE88-47FE-A121-30E99ED1C864}" type="presOf" srcId="{49393423-8DB6-40D6-9D39-91CBB8B148C9}" destId="{7D62539A-6503-4120-8ADC-B7A46BA38056}" srcOrd="0" destOrd="4" presId="urn:microsoft.com/office/officeart/2005/8/layout/hList1"/>
    <dgm:cxn modelId="{AC943C80-4578-42FA-A0F8-19C88666505B}" srcId="{976F0AC6-9087-4CC2-9087-E35D82B8D4F7}" destId="{FCED1605-5985-4CDA-AE94-52B0CD64E0A0}" srcOrd="8" destOrd="0" parTransId="{78AED151-55E0-4AD1-96A5-6AF87EBBE51B}" sibTransId="{60C516FB-A3E7-4A7D-9DB8-B35877F103FC}"/>
    <dgm:cxn modelId="{24511C7C-15EF-49F8-89E5-967695C9011E}" type="presParOf" srcId="{03F9646C-AF7E-40E5-8E09-8172D21124B0}" destId="{849A3C09-78D4-4455-9618-0CE439EF38D3}" srcOrd="0" destOrd="0" presId="urn:microsoft.com/office/officeart/2005/8/layout/hList1"/>
    <dgm:cxn modelId="{DC4F15AA-40D1-4603-BAF9-AAF890940E40}" type="presParOf" srcId="{849A3C09-78D4-4455-9618-0CE439EF38D3}" destId="{3066E8CF-5956-4E61-B047-789850AEE602}" srcOrd="0" destOrd="0" presId="urn:microsoft.com/office/officeart/2005/8/layout/hList1"/>
    <dgm:cxn modelId="{50CF51A8-6B6F-44C6-A41E-DC9B6C561F97}" type="presParOf" srcId="{849A3C09-78D4-4455-9618-0CE439EF38D3}" destId="{7D62539A-6503-4120-8ADC-B7A46BA38056}" srcOrd="1" destOrd="0" presId="urn:microsoft.com/office/officeart/2005/8/layout/hList1"/>
    <dgm:cxn modelId="{EF6B7B6F-5F96-4158-BD7B-BDA059B6706A}" type="presParOf" srcId="{03F9646C-AF7E-40E5-8E09-8172D21124B0}" destId="{A30F874E-7B9F-4193-B9C0-439903F2BEBC}" srcOrd="1" destOrd="0" presId="urn:microsoft.com/office/officeart/2005/8/layout/hList1"/>
    <dgm:cxn modelId="{85465769-AD04-4D9B-BFCB-2B3910071FF9}" type="presParOf" srcId="{03F9646C-AF7E-40E5-8E09-8172D21124B0}" destId="{D8EA1DF1-19B1-45F6-8F99-250EF0B6D5C6}" srcOrd="2" destOrd="0" presId="urn:microsoft.com/office/officeart/2005/8/layout/hList1"/>
    <dgm:cxn modelId="{F100E624-FF09-40AB-A279-02B75F01E05D}" type="presParOf" srcId="{D8EA1DF1-19B1-45F6-8F99-250EF0B6D5C6}" destId="{0CECF73C-D07B-463F-A272-8B1389BD75F8}" srcOrd="0" destOrd="0" presId="urn:microsoft.com/office/officeart/2005/8/layout/hList1"/>
    <dgm:cxn modelId="{034E5D07-3E9B-4D1F-9CC1-A86850F2AEC6}" type="presParOf" srcId="{D8EA1DF1-19B1-45F6-8F99-250EF0B6D5C6}" destId="{905D67EF-8188-4694-A2AB-16B3BDAF6518}" srcOrd="1" destOrd="0" presId="urn:microsoft.com/office/officeart/2005/8/layout/hList1"/>
    <dgm:cxn modelId="{2EBF5329-F381-44E7-9110-56E38D7483C9}" type="presParOf" srcId="{03F9646C-AF7E-40E5-8E09-8172D21124B0}" destId="{70F11F42-B076-4C9D-B7C0-A072DEDF2F4F}" srcOrd="3" destOrd="0" presId="urn:microsoft.com/office/officeart/2005/8/layout/hList1"/>
    <dgm:cxn modelId="{AB3D5603-1D10-4AED-910D-3BABE2484AE5}" type="presParOf" srcId="{03F9646C-AF7E-40E5-8E09-8172D21124B0}" destId="{3DC73BA3-9A28-43C7-AD2E-B858754ACCA7}" srcOrd="4" destOrd="0" presId="urn:microsoft.com/office/officeart/2005/8/layout/hList1"/>
    <dgm:cxn modelId="{33987F1C-9EF3-4F7F-82BF-E76C085A01E9}" type="presParOf" srcId="{3DC73BA3-9A28-43C7-AD2E-B858754ACCA7}" destId="{AF64197F-375E-4501-A0FB-11F395F8B78F}" srcOrd="0" destOrd="0" presId="urn:microsoft.com/office/officeart/2005/8/layout/hList1"/>
    <dgm:cxn modelId="{E511942D-4BBF-4446-BAE2-EEED70B04BD1}" type="presParOf" srcId="{3DC73BA3-9A28-43C7-AD2E-B858754ACCA7}" destId="{1254B217-235B-4663-8B66-EA9D8C7C551F}" srcOrd="1" destOrd="0" presId="urn:microsoft.com/office/officeart/2005/8/layout/hList1"/>
    <dgm:cxn modelId="{65641C3A-6012-48CF-A211-0CE40007053A}" type="presParOf" srcId="{03F9646C-AF7E-40E5-8E09-8172D21124B0}" destId="{837BAD29-4C6B-46A8-A7E7-CC538D53CDFD}" srcOrd="5" destOrd="0" presId="urn:microsoft.com/office/officeart/2005/8/layout/hList1"/>
    <dgm:cxn modelId="{989215DC-B26E-4173-A991-89EDB80B141E}" type="presParOf" srcId="{03F9646C-AF7E-40E5-8E09-8172D21124B0}" destId="{6FC46839-3811-46AC-90C0-6CC54FAB748E}" srcOrd="6" destOrd="0" presId="urn:microsoft.com/office/officeart/2005/8/layout/hList1"/>
    <dgm:cxn modelId="{7446B65B-DA4F-4C2D-A3C1-29C9A4699862}" type="presParOf" srcId="{6FC46839-3811-46AC-90C0-6CC54FAB748E}" destId="{6EA09715-E98C-4402-A85A-FA9CF6CE87DD}" srcOrd="0" destOrd="0" presId="urn:microsoft.com/office/officeart/2005/8/layout/hList1"/>
    <dgm:cxn modelId="{2698BD84-9FD2-402B-90CD-38BAC9BC5141}" type="presParOf" srcId="{6FC46839-3811-46AC-90C0-6CC54FAB748E}" destId="{03FFBE25-AD24-4D2C-85EC-613EB7DE64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E015E-02BF-46CE-B5B7-79E389323535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976F0AC6-9087-4CC2-9087-E35D82B8D4F7}">
      <dgm:prSet phldrT="[Text]" custT="1"/>
      <dgm:spPr/>
      <dgm:t>
        <a:bodyPr/>
        <a:lstStyle/>
        <a:p>
          <a:r>
            <a:rPr lang="en-IN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INDIVIDUAL</a:t>
          </a:r>
          <a:endParaRPr lang="en-I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61E89-2255-494E-89E6-0B41756EBD40}" type="parTrans" cxnId="{C432A524-CA13-4F85-A88F-CACA0625C481}">
      <dgm:prSet/>
      <dgm:spPr/>
      <dgm:t>
        <a:bodyPr/>
        <a:lstStyle/>
        <a:p>
          <a:endParaRPr lang="en-IN" sz="2000" b="1"/>
        </a:p>
      </dgm:t>
    </dgm:pt>
    <dgm:pt modelId="{7CBBB1AF-49E9-4646-8C0C-4FECFC834237}" type="sibTrans" cxnId="{C432A524-CA13-4F85-A88F-CACA0625C481}">
      <dgm:prSet/>
      <dgm:spPr/>
      <dgm:t>
        <a:bodyPr/>
        <a:lstStyle/>
        <a:p>
          <a:endParaRPr lang="en-IN" sz="2000" b="1"/>
        </a:p>
      </dgm:t>
    </dgm:pt>
    <dgm:pt modelId="{26591802-84DD-4A49-B228-9DA38763A957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9A162-3946-49D6-9163-C09716BCF333}" type="parTrans" cxnId="{B9BB24C4-3055-418C-ABD0-559D5FA55953}">
      <dgm:prSet/>
      <dgm:spPr/>
      <dgm:t>
        <a:bodyPr/>
        <a:lstStyle/>
        <a:p>
          <a:endParaRPr lang="en-IN" sz="2000" b="1"/>
        </a:p>
      </dgm:t>
    </dgm:pt>
    <dgm:pt modelId="{0F7208D1-B239-4C80-A9D9-2DA0C6AC506E}" type="sibTrans" cxnId="{B9BB24C4-3055-418C-ABD0-559D5FA55953}">
      <dgm:prSet/>
      <dgm:spPr/>
      <dgm:t>
        <a:bodyPr/>
        <a:lstStyle/>
        <a:p>
          <a:endParaRPr lang="en-IN" sz="2000" b="1"/>
        </a:p>
      </dgm:t>
    </dgm:pt>
    <dgm:pt modelId="{41A60839-A827-4041-A559-0339949D6BE8}">
      <dgm:prSet custT="1"/>
      <dgm:spPr/>
      <dgm:t>
        <a:bodyPr/>
        <a:lstStyle/>
        <a:p>
          <a:endParaRPr lang="en-I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5A949-29EC-4D04-A4CF-DEC649ED0C26}" type="parTrans" cxnId="{06913183-D4DB-45BC-B1CA-FC98CDAF1E87}">
      <dgm:prSet/>
      <dgm:spPr/>
      <dgm:t>
        <a:bodyPr/>
        <a:lstStyle/>
        <a:p>
          <a:endParaRPr lang="en-IN" sz="2000" b="1"/>
        </a:p>
      </dgm:t>
    </dgm:pt>
    <dgm:pt modelId="{DDAFA012-7259-4065-AE68-133BCB35F9B4}" type="sibTrans" cxnId="{06913183-D4DB-45BC-B1CA-FC98CDAF1E87}">
      <dgm:prSet/>
      <dgm:spPr/>
      <dgm:t>
        <a:bodyPr/>
        <a:lstStyle/>
        <a:p>
          <a:endParaRPr lang="en-IN" sz="2000" b="1"/>
        </a:p>
      </dgm:t>
    </dgm:pt>
    <dgm:pt modelId="{21756F2C-EADD-4FDB-A756-BA1B06E9B431}">
      <dgm:prSet custT="1"/>
      <dgm:spPr/>
      <dgm:t>
        <a:bodyPr/>
        <a:lstStyle/>
        <a:p>
          <a:r>
            <a:rPr kumimoji="0" lang="en-IN" sz="18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Higher attachment </a:t>
          </a:r>
          <a:r>
            <a:rPr kumimoji="0" lang="en-IN" sz="18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 family</a:t>
          </a: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59737-72A9-4AA6-BE25-7FD7733514DC}" type="parTrans" cxnId="{05E19991-31F1-4F5F-8810-7EA9BD35AE9D}">
      <dgm:prSet/>
      <dgm:spPr/>
      <dgm:t>
        <a:bodyPr/>
        <a:lstStyle/>
        <a:p>
          <a:endParaRPr lang="en-US" sz="2000" b="1"/>
        </a:p>
      </dgm:t>
    </dgm:pt>
    <dgm:pt modelId="{C70FDC20-0B73-458A-A9A9-87AD5F3246A4}" type="sibTrans" cxnId="{05E19991-31F1-4F5F-8810-7EA9BD35AE9D}">
      <dgm:prSet/>
      <dgm:spPr/>
      <dgm:t>
        <a:bodyPr/>
        <a:lstStyle/>
        <a:p>
          <a:endParaRPr lang="en-US" sz="2000" b="1"/>
        </a:p>
      </dgm:t>
    </dgm:pt>
    <dgm:pt modelId="{40C958A6-B2AD-467E-B670-99C258852801}">
      <dgm:prSet custT="1"/>
      <dgm:spPr/>
      <dgm:t>
        <a:bodyPr/>
        <a:lstStyle/>
        <a:p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Involvement in family activities</a:t>
          </a: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753CF-B89C-45AD-ABB3-20E5BF877BDC}" type="parTrans" cxnId="{DD9B5881-5536-4A0A-AD54-7E431AB89231}">
      <dgm:prSet/>
      <dgm:spPr/>
      <dgm:t>
        <a:bodyPr/>
        <a:lstStyle/>
        <a:p>
          <a:endParaRPr lang="en-US" sz="2000" b="1"/>
        </a:p>
      </dgm:t>
    </dgm:pt>
    <dgm:pt modelId="{3D8FEBB6-6299-4BBA-AB5B-1AAD34D6A857}" type="sibTrans" cxnId="{DD9B5881-5536-4A0A-AD54-7E431AB89231}">
      <dgm:prSet/>
      <dgm:spPr/>
      <dgm:t>
        <a:bodyPr/>
        <a:lstStyle/>
        <a:p>
          <a:endParaRPr lang="en-US" sz="2000" b="1"/>
        </a:p>
      </dgm:t>
    </dgm:pt>
    <dgm:pt modelId="{C37E87EB-CE6A-4C9D-970A-15760C7CC02C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8C2A0-57C1-4951-99FE-38733D959BEC}" type="parTrans" cxnId="{127F8A97-E4EF-4B33-8357-22D004CB01AF}">
      <dgm:prSet/>
      <dgm:spPr/>
      <dgm:t>
        <a:bodyPr/>
        <a:lstStyle/>
        <a:p>
          <a:endParaRPr lang="en-US" sz="2000" b="1"/>
        </a:p>
      </dgm:t>
    </dgm:pt>
    <dgm:pt modelId="{A6AB9CA3-7C9C-4CBB-ACA4-AB64DDEBF4A4}" type="sibTrans" cxnId="{127F8A97-E4EF-4B33-8357-22D004CB01AF}">
      <dgm:prSet/>
      <dgm:spPr/>
      <dgm:t>
        <a:bodyPr/>
        <a:lstStyle/>
        <a:p>
          <a:endParaRPr lang="en-US" sz="2000" b="1"/>
        </a:p>
      </dgm:t>
    </dgm:pt>
    <dgm:pt modelId="{A1618615-ADDE-4530-B462-2370DD01B186}">
      <dgm:prSet custT="1"/>
      <dgm:spPr/>
      <dgm:t>
        <a:bodyPr/>
        <a:lstStyle/>
        <a:p>
          <a:r>
            <a:rPr kumimoji="0" lang="en-US" sz="1800" b="1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</a:t>
          </a:r>
        </a:p>
      </dgm:t>
    </dgm:pt>
    <dgm:pt modelId="{D85A649A-C945-4DCD-8347-CCA4F27FE570}" type="parTrans" cxnId="{F791BC05-7CBC-4CF0-A1E8-0DB8ADCEC52F}">
      <dgm:prSet/>
      <dgm:spPr/>
      <dgm:t>
        <a:bodyPr/>
        <a:lstStyle/>
        <a:p>
          <a:endParaRPr lang="en-US" sz="2000" b="1"/>
        </a:p>
      </dgm:t>
    </dgm:pt>
    <dgm:pt modelId="{293FE8D3-20D8-4DF3-BAF4-5AC0110DDB33}" type="sibTrans" cxnId="{F791BC05-7CBC-4CF0-A1E8-0DB8ADCEC52F}">
      <dgm:prSet/>
      <dgm:spPr/>
      <dgm:t>
        <a:bodyPr/>
        <a:lstStyle/>
        <a:p>
          <a:endParaRPr lang="en-US" sz="2000" b="1"/>
        </a:p>
      </dgm:t>
    </dgm:pt>
    <dgm:pt modelId="{D8F725A7-6E42-4920-B92F-C27A3E892A9E}">
      <dgm:prSet custT="1"/>
      <dgm:spPr/>
      <dgm:t>
        <a:bodyPr/>
        <a:lstStyle/>
        <a:p>
          <a:endParaRPr kumimoji="0" lang="en-US" sz="1800" b="1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35C6BBA-0C2D-4740-9634-4DCC1FE8485E}" type="parTrans" cxnId="{8D0B8097-96A0-499C-BC2B-DBCE1F07F7C7}">
      <dgm:prSet/>
      <dgm:spPr/>
      <dgm:t>
        <a:bodyPr/>
        <a:lstStyle/>
        <a:p>
          <a:endParaRPr lang="en-US" sz="2000" b="1"/>
        </a:p>
      </dgm:t>
    </dgm:pt>
    <dgm:pt modelId="{EF92E213-5A29-4F6A-B76A-832A223ACEA3}" type="sibTrans" cxnId="{8D0B8097-96A0-499C-BC2B-DBCE1F07F7C7}">
      <dgm:prSet/>
      <dgm:spPr/>
      <dgm:t>
        <a:bodyPr/>
        <a:lstStyle/>
        <a:p>
          <a:endParaRPr lang="en-US" sz="2000" b="1"/>
        </a:p>
      </dgm:t>
    </dgm:pt>
    <dgm:pt modelId="{6782D137-26AA-4E3B-A185-B205B93136A1}">
      <dgm:prSet custT="1"/>
      <dgm:spPr/>
      <dgm:t>
        <a:bodyPr/>
        <a:lstStyle/>
        <a:p>
          <a:r>
            <a:rPr kumimoji="0" lang="en-US" sz="18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Pro-social involvement and </a:t>
          </a:r>
          <a:r>
            <a:rPr kumimoji="0" lang="en-US" sz="18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recognition </a:t>
          </a:r>
          <a:endParaRPr kumimoji="0" lang="en-US" sz="18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2CFF1D-BA77-4C65-AE69-135909088B8C}" type="parTrans" cxnId="{0D5087A8-87BF-4E6E-A00D-D32BD1804511}">
      <dgm:prSet/>
      <dgm:spPr/>
      <dgm:t>
        <a:bodyPr/>
        <a:lstStyle/>
        <a:p>
          <a:endParaRPr lang="en-US" sz="2000" b="1"/>
        </a:p>
      </dgm:t>
    </dgm:pt>
    <dgm:pt modelId="{DCA82397-00DC-497D-B53A-F4E76FCDF9AE}" type="sibTrans" cxnId="{0D5087A8-87BF-4E6E-A00D-D32BD1804511}">
      <dgm:prSet/>
      <dgm:spPr/>
      <dgm:t>
        <a:bodyPr/>
        <a:lstStyle/>
        <a:p>
          <a:endParaRPr lang="en-US" sz="2000" b="1"/>
        </a:p>
      </dgm:t>
    </dgm:pt>
    <dgm:pt modelId="{6447B819-11A4-4523-9C24-21229FB02824}">
      <dgm:prSet custT="1"/>
      <dgm:spPr/>
      <dgm:t>
        <a:bodyPr/>
        <a:lstStyle/>
        <a:p>
          <a:endParaRPr kumimoji="0" lang="en-US" sz="1800" b="1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51270E-0791-4CFB-B213-1F91632814E4}" type="parTrans" cxnId="{82F7314F-1AB5-4556-97C5-ED158A19A000}">
      <dgm:prSet/>
      <dgm:spPr/>
      <dgm:t>
        <a:bodyPr/>
        <a:lstStyle/>
        <a:p>
          <a:endParaRPr lang="en-US" sz="2000" b="1"/>
        </a:p>
      </dgm:t>
    </dgm:pt>
    <dgm:pt modelId="{44682E70-79B4-4E90-86C0-53D9C095C667}" type="sibTrans" cxnId="{82F7314F-1AB5-4556-97C5-ED158A19A000}">
      <dgm:prSet/>
      <dgm:spPr/>
      <dgm:t>
        <a:bodyPr/>
        <a:lstStyle/>
        <a:p>
          <a:endParaRPr lang="en-US" sz="2000" b="1"/>
        </a:p>
      </dgm:t>
    </dgm:pt>
    <dgm:pt modelId="{5AD2E0FE-732B-4F01-9FD8-5099F154DCD8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Better Social skills</a:t>
          </a: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A6C5A-4E39-4748-AE66-C2376538FEB8}" type="parTrans" cxnId="{5E0345B2-3F33-4558-B276-68DD1E0A3A96}">
      <dgm:prSet/>
      <dgm:spPr/>
      <dgm:t>
        <a:bodyPr/>
        <a:lstStyle/>
        <a:p>
          <a:endParaRPr lang="en-US" sz="2000" b="1"/>
        </a:p>
      </dgm:t>
    </dgm:pt>
    <dgm:pt modelId="{34A38A42-8A4A-4638-83DC-291671EBA822}" type="sibTrans" cxnId="{5E0345B2-3F33-4558-B276-68DD1E0A3A96}">
      <dgm:prSet/>
      <dgm:spPr/>
      <dgm:t>
        <a:bodyPr/>
        <a:lstStyle/>
        <a:p>
          <a:endParaRPr lang="en-US" sz="2000" b="1"/>
        </a:p>
      </dgm:t>
    </dgm:pt>
    <dgm:pt modelId="{409F29E9-02D1-45F2-8572-09B8A92A2F63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0D176-95F2-44DC-B9AC-A6225C38ABF1}" type="parTrans" cxnId="{C304D698-1ACB-4CEF-BB0C-059E39708460}">
      <dgm:prSet/>
      <dgm:spPr/>
      <dgm:t>
        <a:bodyPr/>
        <a:lstStyle/>
        <a:p>
          <a:endParaRPr lang="en-US" sz="2000" b="1"/>
        </a:p>
      </dgm:t>
    </dgm:pt>
    <dgm:pt modelId="{61D2B374-92EB-4318-BA73-B3DD922F1592}" type="sibTrans" cxnId="{C304D698-1ACB-4CEF-BB0C-059E39708460}">
      <dgm:prSet/>
      <dgm:spPr/>
      <dgm:t>
        <a:bodyPr/>
        <a:lstStyle/>
        <a:p>
          <a:endParaRPr lang="en-US" sz="2000" b="1"/>
        </a:p>
      </dgm:t>
    </dgm:pt>
    <dgm:pt modelId="{CA47A9F0-7447-4A74-A247-249FFAA9421F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Better life skills</a:t>
          </a: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C5430-9C24-4597-BCCD-49990F41CBFF}" type="parTrans" cxnId="{FFAFD170-C7B7-450F-818F-00369AB0D8C3}">
      <dgm:prSet/>
      <dgm:spPr/>
      <dgm:t>
        <a:bodyPr/>
        <a:lstStyle/>
        <a:p>
          <a:endParaRPr lang="en-US" sz="2000" b="1"/>
        </a:p>
      </dgm:t>
    </dgm:pt>
    <dgm:pt modelId="{A84DB183-B495-412E-BB97-FC6026237559}" type="sibTrans" cxnId="{FFAFD170-C7B7-450F-818F-00369AB0D8C3}">
      <dgm:prSet/>
      <dgm:spPr/>
      <dgm:t>
        <a:bodyPr/>
        <a:lstStyle/>
        <a:p>
          <a:endParaRPr lang="en-US" sz="2000" b="1"/>
        </a:p>
      </dgm:t>
    </dgm:pt>
    <dgm:pt modelId="{C5ECDCF7-3DAA-40FA-BACF-17AEA24F72FF}">
      <dgm:prSet phldrT="[Text]" custT="1"/>
      <dgm:spPr/>
      <dgm:t>
        <a:bodyPr/>
        <a:lstStyle/>
        <a:p>
          <a:r>
            <a:rPr lang="en-IN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FAMILY </a:t>
          </a:r>
          <a:endParaRPr lang="en-IN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567E9-4AE8-4E04-A77D-9CC0BA062FAF}" type="sibTrans" cxnId="{9C62E0E7-5933-4A57-9F55-49C875309B91}">
      <dgm:prSet/>
      <dgm:spPr/>
      <dgm:t>
        <a:bodyPr/>
        <a:lstStyle/>
        <a:p>
          <a:endParaRPr lang="en-IN" sz="2000" b="1"/>
        </a:p>
      </dgm:t>
    </dgm:pt>
    <dgm:pt modelId="{E203ABA3-1A7B-475D-A358-174E3FCCB864}" type="parTrans" cxnId="{9C62E0E7-5933-4A57-9F55-49C875309B91}">
      <dgm:prSet/>
      <dgm:spPr/>
      <dgm:t>
        <a:bodyPr/>
        <a:lstStyle/>
        <a:p>
          <a:endParaRPr lang="en-IN" sz="2000" b="1"/>
        </a:p>
      </dgm:t>
    </dgm:pt>
    <dgm:pt modelId="{37C1E58D-9190-4EFB-83B4-80EEA60B75AE}">
      <dgm:prSet custT="1"/>
      <dgm:spPr/>
      <dgm:t>
        <a:bodyPr/>
        <a:lstStyle/>
        <a:p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E22B8-05CB-4537-A85F-D0EA534065B9}" type="parTrans" cxnId="{B00B0B99-116F-4484-B99D-86BA18683DF1}">
      <dgm:prSet/>
      <dgm:spPr/>
      <dgm:t>
        <a:bodyPr/>
        <a:lstStyle/>
        <a:p>
          <a:endParaRPr lang="en-US" sz="2000" b="1"/>
        </a:p>
      </dgm:t>
    </dgm:pt>
    <dgm:pt modelId="{5A45580F-EDEA-4011-931A-F7D8EC212865}" type="sibTrans" cxnId="{B00B0B99-116F-4484-B99D-86BA18683DF1}">
      <dgm:prSet/>
      <dgm:spPr/>
      <dgm:t>
        <a:bodyPr/>
        <a:lstStyle/>
        <a:p>
          <a:endParaRPr lang="en-US" sz="2000" b="1"/>
        </a:p>
      </dgm:t>
    </dgm:pt>
    <dgm:pt modelId="{F0858002-2044-45D5-9D7C-29A274D29565}">
      <dgm:prSet custT="1"/>
      <dgm:spPr/>
      <dgm:t>
        <a:bodyPr/>
        <a:lstStyle/>
        <a:p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9B313-A569-4D6D-A772-910BE4959EC9}" type="parTrans" cxnId="{B64531EE-7F92-494F-BF58-3F54126A773D}">
      <dgm:prSet/>
      <dgm:spPr/>
      <dgm:t>
        <a:bodyPr/>
        <a:lstStyle/>
        <a:p>
          <a:endParaRPr lang="en-US" sz="2000" b="1"/>
        </a:p>
      </dgm:t>
    </dgm:pt>
    <dgm:pt modelId="{50C95CBC-0F4B-4FBA-9DE7-5F10A271C586}" type="sibTrans" cxnId="{B64531EE-7F92-494F-BF58-3F54126A773D}">
      <dgm:prSet/>
      <dgm:spPr/>
      <dgm:t>
        <a:bodyPr/>
        <a:lstStyle/>
        <a:p>
          <a:endParaRPr lang="en-US" sz="2000" b="1"/>
        </a:p>
      </dgm:t>
    </dgm:pt>
    <dgm:pt modelId="{C4FF9351-D45A-4BE4-BE24-0A75CC5DDAEB}">
      <dgm:prSet custT="1"/>
      <dgm:spPr/>
      <dgm:t>
        <a:bodyPr/>
        <a:lstStyle/>
        <a:p>
          <a:endParaRPr kumimoji="0" lang="en-US" sz="1800" b="1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EEE1D3-32A2-4E2E-9593-6AAB5F661DC7}" type="parTrans" cxnId="{646E5275-C41A-452D-AB20-391170549042}">
      <dgm:prSet/>
      <dgm:spPr/>
      <dgm:t>
        <a:bodyPr/>
        <a:lstStyle/>
        <a:p>
          <a:endParaRPr lang="en-US" sz="2000" b="1"/>
        </a:p>
      </dgm:t>
    </dgm:pt>
    <dgm:pt modelId="{3E82D99D-421D-418B-A208-9B87371E5BAD}" type="sibTrans" cxnId="{646E5275-C41A-452D-AB20-391170549042}">
      <dgm:prSet/>
      <dgm:spPr/>
      <dgm:t>
        <a:bodyPr/>
        <a:lstStyle/>
        <a:p>
          <a:endParaRPr lang="en-US" sz="2000" b="1"/>
        </a:p>
      </dgm:t>
    </dgm:pt>
    <dgm:pt modelId="{A5BFC7A0-C6D6-4961-937D-45E318234303}">
      <dgm:prSet custT="1"/>
      <dgm:spPr/>
      <dgm:t>
        <a:bodyPr/>
        <a:lstStyle/>
        <a:p>
          <a:endParaRPr kumimoji="0" lang="en-US" sz="1800" b="1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FE687DB-B4D1-4AE6-B822-90FABE25FFB8}" type="parTrans" cxnId="{E9CA4E6A-1F3C-4102-96D5-CD8C50DE9555}">
      <dgm:prSet/>
      <dgm:spPr/>
      <dgm:t>
        <a:bodyPr/>
        <a:lstStyle/>
        <a:p>
          <a:endParaRPr lang="en-US" sz="2000" b="1"/>
        </a:p>
      </dgm:t>
    </dgm:pt>
    <dgm:pt modelId="{080B5695-027E-4878-AEB5-C9538AAA5C1D}" type="sibTrans" cxnId="{E9CA4E6A-1F3C-4102-96D5-CD8C50DE9555}">
      <dgm:prSet/>
      <dgm:spPr/>
      <dgm:t>
        <a:bodyPr/>
        <a:lstStyle/>
        <a:p>
          <a:endParaRPr lang="en-US" sz="2000" b="1"/>
        </a:p>
      </dgm:t>
    </dgm:pt>
    <dgm:pt modelId="{878CA42A-0207-46DF-B87F-DC76ADBC72B3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800" b="0" dirty="0" smtClean="0">
              <a:latin typeface="Arial" panose="020B0604020202020204" pitchFamily="34" charset="0"/>
              <a:cs typeface="Arial" panose="020B0604020202020204" pitchFamily="34" charset="0"/>
            </a:rPr>
            <a:t>Access to information and knowledge</a:t>
          </a: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0F975-56FE-4282-8CDC-2EDC39A4868F}" type="parTrans" cxnId="{B35A531E-B629-4F18-ACE6-004C656117EB}">
      <dgm:prSet/>
      <dgm:spPr/>
      <dgm:t>
        <a:bodyPr/>
        <a:lstStyle/>
        <a:p>
          <a:endParaRPr lang="en-US" sz="1600" b="1"/>
        </a:p>
      </dgm:t>
    </dgm:pt>
    <dgm:pt modelId="{B3A751DE-9A6B-4B38-9A4F-50481B1CD600}" type="sibTrans" cxnId="{B35A531E-B629-4F18-ACE6-004C656117EB}">
      <dgm:prSet/>
      <dgm:spPr/>
      <dgm:t>
        <a:bodyPr/>
        <a:lstStyle/>
        <a:p>
          <a:endParaRPr lang="en-US" sz="1600" b="1"/>
        </a:p>
      </dgm:t>
    </dgm:pt>
    <dgm:pt modelId="{51AF171B-17D9-4EA9-A62F-52F8339FC419}">
      <dgm:prSet custT="1"/>
      <dgm:spPr/>
      <dgm:t>
        <a:bodyPr/>
        <a:lstStyle/>
        <a:p>
          <a:r>
            <a:rPr kumimoji="0" lang="en-US" sz="1800" b="0" i="0" u="none" strike="noStrike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Access to community services / resources</a:t>
          </a:r>
          <a:endParaRPr kumimoji="0" lang="en-US" sz="1800" b="0" i="0" u="none" strike="noStrike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7A61413-3539-44CD-B1D0-3A840DB65B33}" type="parTrans" cxnId="{BDB73347-CAD8-4B36-B545-2DB6F062CCFC}">
      <dgm:prSet/>
      <dgm:spPr/>
    </dgm:pt>
    <dgm:pt modelId="{6870D1C3-5F95-42B6-B672-3A9727FEF874}" type="sibTrans" cxnId="{BDB73347-CAD8-4B36-B545-2DB6F062CCFC}">
      <dgm:prSet/>
      <dgm:spPr/>
    </dgm:pt>
    <dgm:pt modelId="{A5A9E877-1743-4F65-852E-70B5F75EF51C}">
      <dgm:prSet custT="1"/>
      <dgm:spPr/>
      <dgm:t>
        <a:bodyPr/>
        <a:lstStyle/>
        <a:p>
          <a:r>
            <a:rPr lang="en-IN" sz="1800" b="0" dirty="0" smtClean="0">
              <a:latin typeface="Arial" panose="020B0604020202020204" pitchFamily="34" charset="0"/>
              <a:cs typeface="Arial" panose="020B0604020202020204" pitchFamily="34" charset="0"/>
            </a:rPr>
            <a:t>Family supervision</a:t>
          </a:r>
          <a:endParaRPr lang="en-IN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A593EA-9EDF-43AD-86B6-CCCFC8E75A87}" type="parTrans" cxnId="{9B2AA74D-BF04-4A7D-A5A9-AA48B6B7AE2C}">
      <dgm:prSet/>
      <dgm:spPr/>
    </dgm:pt>
    <dgm:pt modelId="{14B9A777-4F26-459A-A934-37E40A9C7ED3}" type="sibTrans" cxnId="{9B2AA74D-BF04-4A7D-A5A9-AA48B6B7AE2C}">
      <dgm:prSet/>
      <dgm:spPr/>
    </dgm:pt>
    <dgm:pt modelId="{65DEC139-244D-482A-99D4-5743818357CD}" type="pres">
      <dgm:prSet presAssocID="{824E015E-02BF-46CE-B5B7-79E389323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681751-40B1-4456-BFE2-FE0B8F793E25}" type="pres">
      <dgm:prSet presAssocID="{976F0AC6-9087-4CC2-9087-E35D82B8D4F7}" presName="linNode" presStyleCnt="0"/>
      <dgm:spPr/>
      <dgm:t>
        <a:bodyPr/>
        <a:lstStyle/>
        <a:p>
          <a:endParaRPr lang="en-US"/>
        </a:p>
      </dgm:t>
    </dgm:pt>
    <dgm:pt modelId="{A9301E85-DE41-42FD-9C58-FA5EF6E0AEA8}" type="pres">
      <dgm:prSet presAssocID="{976F0AC6-9087-4CC2-9087-E35D82B8D4F7}" presName="parentText" presStyleLbl="node1" presStyleIdx="0" presStyleCnt="3" custScaleY="585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BC763-BB09-45BF-B986-33A8CAA93D8F}" type="pres">
      <dgm:prSet presAssocID="{976F0AC6-9087-4CC2-9087-E35D82B8D4F7}" presName="descendantText" presStyleLbl="alignAccFollowNode1" presStyleIdx="0" presStyleCnt="3" custScaleY="6722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2137A-B32F-44D0-A94C-BF33491E1A11}" type="pres">
      <dgm:prSet presAssocID="{7CBBB1AF-49E9-4646-8C0C-4FECFC834237}" presName="sp" presStyleCnt="0"/>
      <dgm:spPr/>
      <dgm:t>
        <a:bodyPr/>
        <a:lstStyle/>
        <a:p>
          <a:endParaRPr lang="en-US"/>
        </a:p>
      </dgm:t>
    </dgm:pt>
    <dgm:pt modelId="{6F3E3450-006E-4871-919C-CCBC5263425F}" type="pres">
      <dgm:prSet presAssocID="{C5ECDCF7-3DAA-40FA-BACF-17AEA24F72FF}" presName="linNode" presStyleCnt="0"/>
      <dgm:spPr/>
      <dgm:t>
        <a:bodyPr/>
        <a:lstStyle/>
        <a:p>
          <a:endParaRPr lang="en-US"/>
        </a:p>
      </dgm:t>
    </dgm:pt>
    <dgm:pt modelId="{C37F1343-A37C-4BE7-A70A-CF50ED665FDF}" type="pres">
      <dgm:prSet presAssocID="{C5ECDCF7-3DAA-40FA-BACF-17AEA24F72FF}" presName="parentText" presStyleLbl="node1" presStyleIdx="1" presStyleCnt="3" custScaleY="630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98886-130B-4B85-8776-FABFA01F33B1}" type="pres">
      <dgm:prSet presAssocID="{C5ECDCF7-3DAA-40FA-BACF-17AEA24F72FF}" presName="descendantText" presStyleLbl="alignAccFollowNode1" presStyleIdx="1" presStyleCnt="3" custScaleY="69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4ADD2-C056-42EA-80A6-E8FFE09E538E}" type="pres">
      <dgm:prSet presAssocID="{CE8567E9-4AE8-4E04-A77D-9CC0BA062FAF}" presName="sp" presStyleCnt="0"/>
      <dgm:spPr/>
      <dgm:t>
        <a:bodyPr/>
        <a:lstStyle/>
        <a:p>
          <a:endParaRPr lang="en-US"/>
        </a:p>
      </dgm:t>
    </dgm:pt>
    <dgm:pt modelId="{B5E6A4D3-1BF3-4983-BAF4-C81CACAA2042}" type="pres">
      <dgm:prSet presAssocID="{A1618615-ADDE-4530-B462-2370DD01B186}" presName="linNode" presStyleCnt="0"/>
      <dgm:spPr/>
      <dgm:t>
        <a:bodyPr/>
        <a:lstStyle/>
        <a:p>
          <a:endParaRPr lang="en-US"/>
        </a:p>
      </dgm:t>
    </dgm:pt>
    <dgm:pt modelId="{272EB563-9ED1-40D4-A934-0DF7041A9AE6}" type="pres">
      <dgm:prSet presAssocID="{A1618615-ADDE-4530-B462-2370DD01B186}" presName="parentText" presStyleLbl="node1" presStyleIdx="2" presStyleCnt="3" custScaleY="447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ECF9A-4D0E-43E4-876F-5CE395321AAE}" type="pres">
      <dgm:prSet presAssocID="{A1618615-ADDE-4530-B462-2370DD01B186}" presName="descendantText" presStyleLbl="alignAccFollowNode1" presStyleIdx="2" presStyleCnt="3" custScaleY="611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A531E-B629-4F18-ACE6-004C656117EB}" srcId="{976F0AC6-9087-4CC2-9087-E35D82B8D4F7}" destId="{878CA42A-0207-46DF-B87F-DC76ADBC72B3}" srcOrd="4" destOrd="0" parTransId="{6AE0F975-56FE-4282-8CDC-2EDC39A4868F}" sibTransId="{B3A751DE-9A6B-4B38-9A4F-50481B1CD600}"/>
    <dgm:cxn modelId="{127F8A97-E4EF-4B33-8357-22D004CB01AF}" srcId="{976F0AC6-9087-4CC2-9087-E35D82B8D4F7}" destId="{C37E87EB-CE6A-4C9D-970A-15760C7CC02C}" srcOrd="5" destOrd="0" parTransId="{BB58C2A0-57C1-4951-99FE-38733D959BEC}" sibTransId="{A6AB9CA3-7C9C-4CBB-ACA4-AB64DDEBF4A4}"/>
    <dgm:cxn modelId="{B9BB24C4-3055-418C-ABD0-559D5FA55953}" srcId="{976F0AC6-9087-4CC2-9087-E35D82B8D4F7}" destId="{26591802-84DD-4A49-B228-9DA38763A957}" srcOrd="0" destOrd="0" parTransId="{C199A162-3946-49D6-9163-C09716BCF333}" sibTransId="{0F7208D1-B239-4C80-A9D9-2DA0C6AC506E}"/>
    <dgm:cxn modelId="{66211D02-CABA-4150-B933-76F9B3DA766A}" type="presOf" srcId="{40C958A6-B2AD-467E-B670-99C258852801}" destId="{B2998886-130B-4B85-8776-FABFA01F33B1}" srcOrd="0" destOrd="4" presId="urn:microsoft.com/office/officeart/2005/8/layout/vList5"/>
    <dgm:cxn modelId="{4CE41EB6-A45C-4A7E-9E65-D741D28C57E4}" type="presOf" srcId="{C4FF9351-D45A-4BE4-BE24-0A75CC5DDAEB}" destId="{1BAECF9A-4D0E-43E4-876F-5CE395321AAE}" srcOrd="0" destOrd="0" presId="urn:microsoft.com/office/officeart/2005/8/layout/vList5"/>
    <dgm:cxn modelId="{E0BE30E4-B9F4-4FCF-BA03-542C5027AA88}" type="presOf" srcId="{C5ECDCF7-3DAA-40FA-BACF-17AEA24F72FF}" destId="{C37F1343-A37C-4BE7-A70A-CF50ED665FDF}" srcOrd="0" destOrd="0" presId="urn:microsoft.com/office/officeart/2005/8/layout/vList5"/>
    <dgm:cxn modelId="{EAEEBF78-44DC-45B2-A1F5-B07225734631}" type="presOf" srcId="{976F0AC6-9087-4CC2-9087-E35D82B8D4F7}" destId="{A9301E85-DE41-42FD-9C58-FA5EF6E0AEA8}" srcOrd="0" destOrd="0" presId="urn:microsoft.com/office/officeart/2005/8/layout/vList5"/>
    <dgm:cxn modelId="{8D0B8097-96A0-499C-BC2B-DBCE1F07F7C7}" srcId="{A1618615-ADDE-4530-B462-2370DD01B186}" destId="{D8F725A7-6E42-4920-B92F-C27A3E892A9E}" srcOrd="5" destOrd="0" parTransId="{435C6BBA-0C2D-4740-9634-4DCC1FE8485E}" sibTransId="{EF92E213-5A29-4F6A-B76A-832A223ACEA3}"/>
    <dgm:cxn modelId="{0516B353-7598-40C2-B7C1-167287617578}" type="presOf" srcId="{51AF171B-17D9-4EA9-A62F-52F8339FC419}" destId="{1BAECF9A-4D0E-43E4-876F-5CE395321AAE}" srcOrd="0" destOrd="3" presId="urn:microsoft.com/office/officeart/2005/8/layout/vList5"/>
    <dgm:cxn modelId="{200E8588-D964-4C29-891D-526DF3EBAB5C}" type="presOf" srcId="{F0858002-2044-45D5-9D7C-29A274D29565}" destId="{B2998886-130B-4B85-8776-FABFA01F33B1}" srcOrd="0" destOrd="1" presId="urn:microsoft.com/office/officeart/2005/8/layout/vList5"/>
    <dgm:cxn modelId="{BDB73347-CAD8-4B36-B545-2DB6F062CCFC}" srcId="{A1618615-ADDE-4530-B462-2370DD01B186}" destId="{51AF171B-17D9-4EA9-A62F-52F8339FC419}" srcOrd="3" destOrd="0" parTransId="{37A61413-3539-44CD-B1D0-3A840DB65B33}" sibTransId="{6870D1C3-5F95-42B6-B672-3A9727FEF874}"/>
    <dgm:cxn modelId="{B00B0B99-116F-4484-B99D-86BA18683DF1}" srcId="{C5ECDCF7-3DAA-40FA-BACF-17AEA24F72FF}" destId="{37C1E58D-9190-4EFB-83B4-80EEA60B75AE}" srcOrd="0" destOrd="0" parTransId="{235E22B8-05CB-4537-A85F-D0EA534065B9}" sibTransId="{5A45580F-EDEA-4011-931A-F7D8EC212865}"/>
    <dgm:cxn modelId="{F791BC05-7CBC-4CF0-A1E8-0DB8ADCEC52F}" srcId="{824E015E-02BF-46CE-B5B7-79E389323535}" destId="{A1618615-ADDE-4530-B462-2370DD01B186}" srcOrd="2" destOrd="0" parTransId="{D85A649A-C945-4DCD-8347-CCA4F27FE570}" sibTransId="{293FE8D3-20D8-4DF3-BAF4-5AC0110DDB33}"/>
    <dgm:cxn modelId="{B64531EE-7F92-494F-BF58-3F54126A773D}" srcId="{C5ECDCF7-3DAA-40FA-BACF-17AEA24F72FF}" destId="{F0858002-2044-45D5-9D7C-29A274D29565}" srcOrd="1" destOrd="0" parTransId="{3679B313-A569-4D6D-A772-910BE4959EC9}" sibTransId="{50C95CBC-0F4B-4FBA-9DE7-5F10A271C586}"/>
    <dgm:cxn modelId="{E2AF8743-633B-4FF6-9BF4-A068B54BDD67}" type="presOf" srcId="{A5A9E877-1743-4F65-852E-70B5F75EF51C}" destId="{B2998886-130B-4B85-8776-FABFA01F33B1}" srcOrd="0" destOrd="3" presId="urn:microsoft.com/office/officeart/2005/8/layout/vList5"/>
    <dgm:cxn modelId="{06913183-D4DB-45BC-B1CA-FC98CDAF1E87}" srcId="{C5ECDCF7-3DAA-40FA-BACF-17AEA24F72FF}" destId="{41A60839-A827-4041-A559-0339949D6BE8}" srcOrd="5" destOrd="0" parTransId="{B395A949-29EC-4D04-A4CF-DEC649ED0C26}" sibTransId="{DDAFA012-7259-4065-AE68-133BCB35F9B4}"/>
    <dgm:cxn modelId="{FFAFD170-C7B7-450F-818F-00369AB0D8C3}" srcId="{976F0AC6-9087-4CC2-9087-E35D82B8D4F7}" destId="{CA47A9F0-7447-4A74-A247-249FFAA9421F}" srcOrd="3" destOrd="0" parTransId="{BD4C5430-9C24-4597-BCCD-49990F41CBFF}" sibTransId="{A84DB183-B495-412E-BB97-FC6026237559}"/>
    <dgm:cxn modelId="{E69635F2-A1F1-4082-9F25-DE5886145A36}" type="presOf" srcId="{A5BFC7A0-C6D6-4961-937D-45E318234303}" destId="{1BAECF9A-4D0E-43E4-876F-5CE395321AAE}" srcOrd="0" destOrd="1" presId="urn:microsoft.com/office/officeart/2005/8/layout/vList5"/>
    <dgm:cxn modelId="{5E0345B2-3F33-4558-B276-68DD1E0A3A96}" srcId="{976F0AC6-9087-4CC2-9087-E35D82B8D4F7}" destId="{5AD2E0FE-732B-4F01-9FD8-5099F154DCD8}" srcOrd="2" destOrd="0" parTransId="{E92A6C5A-4E39-4748-AE66-C2376538FEB8}" sibTransId="{34A38A42-8A4A-4638-83DC-291671EBA822}"/>
    <dgm:cxn modelId="{86BCB78E-AF69-4AFE-8BF0-5EA73393BBD6}" type="presOf" srcId="{824E015E-02BF-46CE-B5B7-79E389323535}" destId="{65DEC139-244D-482A-99D4-5743818357CD}" srcOrd="0" destOrd="0" presId="urn:microsoft.com/office/officeart/2005/8/layout/vList5"/>
    <dgm:cxn modelId="{0695E632-081A-4DC9-A6A2-FEAA7A1E5D37}" type="presOf" srcId="{26591802-84DD-4A49-B228-9DA38763A957}" destId="{37CBC763-BB09-45BF-B986-33A8CAA93D8F}" srcOrd="0" destOrd="0" presId="urn:microsoft.com/office/officeart/2005/8/layout/vList5"/>
    <dgm:cxn modelId="{019E52EE-8FEE-46DC-BE62-A65EA147FB37}" type="presOf" srcId="{5AD2E0FE-732B-4F01-9FD8-5099F154DCD8}" destId="{37CBC763-BB09-45BF-B986-33A8CAA93D8F}" srcOrd="0" destOrd="2" presId="urn:microsoft.com/office/officeart/2005/8/layout/vList5"/>
    <dgm:cxn modelId="{9B2AA74D-BF04-4A7D-A5A9-AA48B6B7AE2C}" srcId="{C5ECDCF7-3DAA-40FA-BACF-17AEA24F72FF}" destId="{A5A9E877-1743-4F65-852E-70B5F75EF51C}" srcOrd="3" destOrd="0" parTransId="{20A593EA-9EDF-43AD-86B6-CCCFC8E75A87}" sibTransId="{14B9A777-4F26-459A-A934-37E40A9C7ED3}"/>
    <dgm:cxn modelId="{82F7314F-1AB5-4556-97C5-ED158A19A000}" srcId="{A1618615-ADDE-4530-B462-2370DD01B186}" destId="{6447B819-11A4-4523-9C24-21229FB02824}" srcOrd="4" destOrd="0" parTransId="{1D51270E-0791-4CFB-B213-1F91632814E4}" sibTransId="{44682E70-79B4-4E90-86C0-53D9C095C667}"/>
    <dgm:cxn modelId="{3C64A71E-5C0D-48AE-857D-7186DC5C3653}" type="presOf" srcId="{21756F2C-EADD-4FDB-A756-BA1B06E9B431}" destId="{B2998886-130B-4B85-8776-FABFA01F33B1}" srcOrd="0" destOrd="2" presId="urn:microsoft.com/office/officeart/2005/8/layout/vList5"/>
    <dgm:cxn modelId="{0D5087A8-87BF-4E6E-A00D-D32BD1804511}" srcId="{A1618615-ADDE-4530-B462-2370DD01B186}" destId="{6782D137-26AA-4E3B-A185-B205B93136A1}" srcOrd="2" destOrd="0" parTransId="{502CFF1D-BA77-4C65-AE69-135909088B8C}" sibTransId="{DCA82397-00DC-497D-B53A-F4E76FCDF9AE}"/>
    <dgm:cxn modelId="{CA3843CE-9220-413E-B937-1A0B8B4EC3E9}" type="presOf" srcId="{A1618615-ADDE-4530-B462-2370DD01B186}" destId="{272EB563-9ED1-40D4-A934-0DF7041A9AE6}" srcOrd="0" destOrd="0" presId="urn:microsoft.com/office/officeart/2005/8/layout/vList5"/>
    <dgm:cxn modelId="{46352639-F3A5-4BA5-A461-4B9C95889739}" type="presOf" srcId="{37C1E58D-9190-4EFB-83B4-80EEA60B75AE}" destId="{B2998886-130B-4B85-8776-FABFA01F33B1}" srcOrd="0" destOrd="0" presId="urn:microsoft.com/office/officeart/2005/8/layout/vList5"/>
    <dgm:cxn modelId="{05E19991-31F1-4F5F-8810-7EA9BD35AE9D}" srcId="{C5ECDCF7-3DAA-40FA-BACF-17AEA24F72FF}" destId="{21756F2C-EADD-4FDB-A756-BA1B06E9B431}" srcOrd="2" destOrd="0" parTransId="{06759737-72A9-4AA6-BE25-7FD7733514DC}" sibTransId="{C70FDC20-0B73-458A-A9A9-87AD5F3246A4}"/>
    <dgm:cxn modelId="{110AE9E6-ADF8-498C-B4C2-3D2BFB3394C4}" type="presOf" srcId="{409F29E9-02D1-45F2-8572-09B8A92A2F63}" destId="{37CBC763-BB09-45BF-B986-33A8CAA93D8F}" srcOrd="0" destOrd="1" presId="urn:microsoft.com/office/officeart/2005/8/layout/vList5"/>
    <dgm:cxn modelId="{9C62E0E7-5933-4A57-9F55-49C875309B91}" srcId="{824E015E-02BF-46CE-B5B7-79E389323535}" destId="{C5ECDCF7-3DAA-40FA-BACF-17AEA24F72FF}" srcOrd="1" destOrd="0" parTransId="{E203ABA3-1A7B-475D-A358-174E3FCCB864}" sibTransId="{CE8567E9-4AE8-4E04-A77D-9CC0BA062FAF}"/>
    <dgm:cxn modelId="{AAF37394-85E0-415B-96F5-DCC8EEC27E1C}" type="presOf" srcId="{CA47A9F0-7447-4A74-A247-249FFAA9421F}" destId="{37CBC763-BB09-45BF-B986-33A8CAA93D8F}" srcOrd="0" destOrd="3" presId="urn:microsoft.com/office/officeart/2005/8/layout/vList5"/>
    <dgm:cxn modelId="{C432A524-CA13-4F85-A88F-CACA0625C481}" srcId="{824E015E-02BF-46CE-B5B7-79E389323535}" destId="{976F0AC6-9087-4CC2-9087-E35D82B8D4F7}" srcOrd="0" destOrd="0" parTransId="{72661E89-2255-494E-89E6-0B41756EBD40}" sibTransId="{7CBBB1AF-49E9-4646-8C0C-4FECFC834237}"/>
    <dgm:cxn modelId="{5E2B6E0E-FE90-419A-8C13-00A5675E0AC1}" type="presOf" srcId="{878CA42A-0207-46DF-B87F-DC76ADBC72B3}" destId="{37CBC763-BB09-45BF-B986-33A8CAA93D8F}" srcOrd="0" destOrd="4" presId="urn:microsoft.com/office/officeart/2005/8/layout/vList5"/>
    <dgm:cxn modelId="{F76ED216-84E3-4FF6-B6F6-F4E4354966DF}" type="presOf" srcId="{6782D137-26AA-4E3B-A185-B205B93136A1}" destId="{1BAECF9A-4D0E-43E4-876F-5CE395321AAE}" srcOrd="0" destOrd="2" presId="urn:microsoft.com/office/officeart/2005/8/layout/vList5"/>
    <dgm:cxn modelId="{7F229C07-A6D9-46CD-9FCB-978BE5B1FBAB}" type="presOf" srcId="{D8F725A7-6E42-4920-B92F-C27A3E892A9E}" destId="{1BAECF9A-4D0E-43E4-876F-5CE395321AAE}" srcOrd="0" destOrd="5" presId="urn:microsoft.com/office/officeart/2005/8/layout/vList5"/>
    <dgm:cxn modelId="{646E5275-C41A-452D-AB20-391170549042}" srcId="{A1618615-ADDE-4530-B462-2370DD01B186}" destId="{C4FF9351-D45A-4BE4-BE24-0A75CC5DDAEB}" srcOrd="0" destOrd="0" parTransId="{F3EEE1D3-32A2-4E2E-9593-6AAB5F661DC7}" sibTransId="{3E82D99D-421D-418B-A208-9B87371E5BAD}"/>
    <dgm:cxn modelId="{100ACEA3-E3F5-4AD8-AF98-FCA1187B9456}" type="presOf" srcId="{41A60839-A827-4041-A559-0339949D6BE8}" destId="{B2998886-130B-4B85-8776-FABFA01F33B1}" srcOrd="0" destOrd="5" presId="urn:microsoft.com/office/officeart/2005/8/layout/vList5"/>
    <dgm:cxn modelId="{1EF32DC8-7D2F-4082-8811-A7A74402BBCF}" type="presOf" srcId="{C37E87EB-CE6A-4C9D-970A-15760C7CC02C}" destId="{37CBC763-BB09-45BF-B986-33A8CAA93D8F}" srcOrd="0" destOrd="5" presId="urn:microsoft.com/office/officeart/2005/8/layout/vList5"/>
    <dgm:cxn modelId="{C304D698-1ACB-4CEF-BB0C-059E39708460}" srcId="{976F0AC6-9087-4CC2-9087-E35D82B8D4F7}" destId="{409F29E9-02D1-45F2-8572-09B8A92A2F63}" srcOrd="1" destOrd="0" parTransId="{59D0D176-95F2-44DC-B9AC-A6225C38ABF1}" sibTransId="{61D2B374-92EB-4318-BA73-B3DD922F1592}"/>
    <dgm:cxn modelId="{7A77D948-C7F0-42CF-850E-ECEFC8563E56}" type="presOf" srcId="{6447B819-11A4-4523-9C24-21229FB02824}" destId="{1BAECF9A-4D0E-43E4-876F-5CE395321AAE}" srcOrd="0" destOrd="4" presId="urn:microsoft.com/office/officeart/2005/8/layout/vList5"/>
    <dgm:cxn modelId="{E9CA4E6A-1F3C-4102-96D5-CD8C50DE9555}" srcId="{A1618615-ADDE-4530-B462-2370DD01B186}" destId="{A5BFC7A0-C6D6-4961-937D-45E318234303}" srcOrd="1" destOrd="0" parTransId="{7FE687DB-B4D1-4AE6-B822-90FABE25FFB8}" sibTransId="{080B5695-027E-4878-AEB5-C9538AAA5C1D}"/>
    <dgm:cxn modelId="{DD9B5881-5536-4A0A-AD54-7E431AB89231}" srcId="{C5ECDCF7-3DAA-40FA-BACF-17AEA24F72FF}" destId="{40C958A6-B2AD-467E-B670-99C258852801}" srcOrd="4" destOrd="0" parTransId="{3F4753CF-B89C-45AD-ABB3-20E5BF877BDC}" sibTransId="{3D8FEBB6-6299-4BBA-AB5B-1AAD34D6A857}"/>
    <dgm:cxn modelId="{1C8E2494-64A7-4A3D-B2E1-8049745464DE}" type="presParOf" srcId="{65DEC139-244D-482A-99D4-5743818357CD}" destId="{95681751-40B1-4456-BFE2-FE0B8F793E25}" srcOrd="0" destOrd="0" presId="urn:microsoft.com/office/officeart/2005/8/layout/vList5"/>
    <dgm:cxn modelId="{703BC41A-DEE7-4445-921F-7ED86DA33E0A}" type="presParOf" srcId="{95681751-40B1-4456-BFE2-FE0B8F793E25}" destId="{A9301E85-DE41-42FD-9C58-FA5EF6E0AEA8}" srcOrd="0" destOrd="0" presId="urn:microsoft.com/office/officeart/2005/8/layout/vList5"/>
    <dgm:cxn modelId="{A7EC20E7-7662-4B30-8EF8-690FDEEBC1CC}" type="presParOf" srcId="{95681751-40B1-4456-BFE2-FE0B8F793E25}" destId="{37CBC763-BB09-45BF-B986-33A8CAA93D8F}" srcOrd="1" destOrd="0" presId="urn:microsoft.com/office/officeart/2005/8/layout/vList5"/>
    <dgm:cxn modelId="{0FA81C53-EC3D-4E9D-8263-8FF69F3B1284}" type="presParOf" srcId="{65DEC139-244D-482A-99D4-5743818357CD}" destId="{B6D2137A-B32F-44D0-A94C-BF33491E1A11}" srcOrd="1" destOrd="0" presId="urn:microsoft.com/office/officeart/2005/8/layout/vList5"/>
    <dgm:cxn modelId="{059A7133-42E7-4ABC-9C28-BE7EB45C21FA}" type="presParOf" srcId="{65DEC139-244D-482A-99D4-5743818357CD}" destId="{6F3E3450-006E-4871-919C-CCBC5263425F}" srcOrd="2" destOrd="0" presId="urn:microsoft.com/office/officeart/2005/8/layout/vList5"/>
    <dgm:cxn modelId="{DFB5184D-5571-4DC7-A971-40C6DF0D2873}" type="presParOf" srcId="{6F3E3450-006E-4871-919C-CCBC5263425F}" destId="{C37F1343-A37C-4BE7-A70A-CF50ED665FDF}" srcOrd="0" destOrd="0" presId="urn:microsoft.com/office/officeart/2005/8/layout/vList5"/>
    <dgm:cxn modelId="{E1CE5FED-7AC3-4411-AF6B-F9E2C41E2FF0}" type="presParOf" srcId="{6F3E3450-006E-4871-919C-CCBC5263425F}" destId="{B2998886-130B-4B85-8776-FABFA01F33B1}" srcOrd="1" destOrd="0" presId="urn:microsoft.com/office/officeart/2005/8/layout/vList5"/>
    <dgm:cxn modelId="{48337D2D-7872-4D68-BBA5-BCD9E87BFB6C}" type="presParOf" srcId="{65DEC139-244D-482A-99D4-5743818357CD}" destId="{2834ADD2-C056-42EA-80A6-E8FFE09E538E}" srcOrd="3" destOrd="0" presId="urn:microsoft.com/office/officeart/2005/8/layout/vList5"/>
    <dgm:cxn modelId="{302D5DF9-AE8B-42D6-B49B-F98B5613082D}" type="presParOf" srcId="{65DEC139-244D-482A-99D4-5743818357CD}" destId="{B5E6A4D3-1BF3-4983-BAF4-C81CACAA2042}" srcOrd="4" destOrd="0" presId="urn:microsoft.com/office/officeart/2005/8/layout/vList5"/>
    <dgm:cxn modelId="{54E97088-7FE8-462F-92ED-BD9760A5F287}" type="presParOf" srcId="{B5E6A4D3-1BF3-4983-BAF4-C81CACAA2042}" destId="{272EB563-9ED1-40D4-A934-0DF7041A9AE6}" srcOrd="0" destOrd="0" presId="urn:microsoft.com/office/officeart/2005/8/layout/vList5"/>
    <dgm:cxn modelId="{313A63E6-A7FB-44D0-ACAD-0337F8856922}" type="presParOf" srcId="{B5E6A4D3-1BF3-4983-BAF4-C81CACAA2042}" destId="{1BAECF9A-4D0E-43E4-876F-5CE395321A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6E8CF-5956-4E61-B047-789850AEE602}">
      <dsp:nvSpPr>
        <dsp:cNvPr id="0" name=""/>
        <dsp:cNvSpPr/>
      </dsp:nvSpPr>
      <dsp:spPr>
        <a:xfrm>
          <a:off x="3266" y="245031"/>
          <a:ext cx="1963861" cy="78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INDIVIDUAL</a:t>
          </a:r>
          <a:endParaRPr lang="en-I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" y="245031"/>
        <a:ext cx="1963861" cy="785544"/>
      </dsp:txXfrm>
    </dsp:sp>
    <dsp:sp modelId="{7D62539A-6503-4120-8ADC-B7A46BA38056}">
      <dsp:nvSpPr>
        <dsp:cNvPr id="0" name=""/>
        <dsp:cNvSpPr/>
      </dsp:nvSpPr>
      <dsp:spPr>
        <a:xfrm>
          <a:off x="3266" y="1032972"/>
          <a:ext cx="1963861" cy="4282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Biological factors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Temperamental traits (sensation seeking, harm avoidance, impulsivity) 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Early aggressive behaviour/anti-social behaviour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Alienation and rebelliousness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Favourable attitudes toward alcohol/drugs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" y="1032972"/>
        <a:ext cx="1963861" cy="4282199"/>
      </dsp:txXfrm>
    </dsp:sp>
    <dsp:sp modelId="{0CECF73C-D07B-463F-A272-8B1389BD75F8}">
      <dsp:nvSpPr>
        <dsp:cNvPr id="0" name=""/>
        <dsp:cNvSpPr/>
      </dsp:nvSpPr>
      <dsp:spPr>
        <a:xfrm>
          <a:off x="2242068" y="247427"/>
          <a:ext cx="1963861" cy="78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FAMILY 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2068" y="247427"/>
        <a:ext cx="1963861" cy="785544"/>
      </dsp:txXfrm>
    </dsp:sp>
    <dsp:sp modelId="{905D67EF-8188-4694-A2AB-16B3BDAF6518}">
      <dsp:nvSpPr>
        <dsp:cNvPr id="0" name=""/>
        <dsp:cNvSpPr/>
      </dsp:nvSpPr>
      <dsp:spPr>
        <a:xfrm>
          <a:off x="2242068" y="1032972"/>
          <a:ext cx="1963861" cy="4282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Favourable parental attitude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Parental history of alcohol/drug use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Family management problems – poor monitoring, inconsistent discipline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Family conflict </a:t>
          </a:r>
          <a:endParaRPr lang="en-IN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2068" y="1032972"/>
        <a:ext cx="1963861" cy="4282199"/>
      </dsp:txXfrm>
    </dsp:sp>
    <dsp:sp modelId="{AF64197F-375E-4501-A0FB-11F395F8B78F}">
      <dsp:nvSpPr>
        <dsp:cNvPr id="0" name=""/>
        <dsp:cNvSpPr/>
      </dsp:nvSpPr>
      <dsp:spPr>
        <a:xfrm>
          <a:off x="4480870" y="268574"/>
          <a:ext cx="1963861" cy="78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SCHOOL/PEERS </a:t>
          </a:r>
          <a:endParaRPr lang="en-I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0870" y="268574"/>
        <a:ext cx="1963861" cy="785544"/>
      </dsp:txXfrm>
    </dsp:sp>
    <dsp:sp modelId="{1254B217-235B-4663-8B66-EA9D8C7C551F}">
      <dsp:nvSpPr>
        <dsp:cNvPr id="0" name=""/>
        <dsp:cNvSpPr/>
      </dsp:nvSpPr>
      <dsp:spPr>
        <a:xfrm>
          <a:off x="4480870" y="1032972"/>
          <a:ext cx="1963861" cy="4282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Academic failure including in elementary school</a:t>
          </a:r>
          <a:endParaRPr kumimoji="0" lang="en-IN" sz="1600" b="0" i="0" u="none" strike="noStrike" kern="1200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IN" sz="1600" b="0" i="0" u="none" strike="noStrike" kern="1200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Low commitment to school/ expectations for achievement</a:t>
          </a:r>
          <a:endParaRPr kumimoji="0" lang="en-IN" sz="1600" b="0" i="0" u="none" strike="noStrike" kern="1200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IN" sz="1600" b="0" i="0" u="none" strike="noStrike" kern="1200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Peers with anti-social behaviour</a:t>
          </a:r>
          <a:endParaRPr kumimoji="0" lang="en-IN" sz="1600" b="0" i="0" u="none" strike="noStrike" kern="1200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IN" sz="1600" b="0" i="0" u="none" strike="noStrike" kern="1200" baseline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Substance using peers </a:t>
          </a:r>
          <a:endParaRPr kumimoji="0" lang="en-US" sz="1600" b="0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80870" y="1032972"/>
        <a:ext cx="1963861" cy="4282199"/>
      </dsp:txXfrm>
    </dsp:sp>
    <dsp:sp modelId="{6EA09715-E98C-4402-A85A-FA9CF6CE87DD}">
      <dsp:nvSpPr>
        <dsp:cNvPr id="0" name=""/>
        <dsp:cNvSpPr/>
      </dsp:nvSpPr>
      <dsp:spPr>
        <a:xfrm>
          <a:off x="6719672" y="247427"/>
          <a:ext cx="1963861" cy="78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</a:t>
          </a:r>
        </a:p>
      </dsp:txBody>
      <dsp:txXfrm>
        <a:off x="6719672" y="247427"/>
        <a:ext cx="1963861" cy="785544"/>
      </dsp:txXfrm>
    </dsp:sp>
    <dsp:sp modelId="{03FFBE25-AD24-4D2C-85EC-613EB7DE6479}">
      <dsp:nvSpPr>
        <dsp:cNvPr id="0" name=""/>
        <dsp:cNvSpPr/>
      </dsp:nvSpPr>
      <dsp:spPr>
        <a:xfrm>
          <a:off x="6719672" y="1032972"/>
          <a:ext cx="1963861" cy="4282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Laws and norms favorable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600" b="0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Easy availability/ perceived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600" b="0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Media portrayals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600" b="0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600" b="0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 deprivation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600" b="0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6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Neighborhoods lacking organization</a:t>
          </a:r>
        </a:p>
      </dsp:txBody>
      <dsp:txXfrm>
        <a:off x="6719672" y="1032972"/>
        <a:ext cx="1963861" cy="428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C763-BB09-45BF-B986-33A8CAA93D8F}">
      <dsp:nvSpPr>
        <dsp:cNvPr id="0" name=""/>
        <dsp:cNvSpPr/>
      </dsp:nvSpPr>
      <dsp:spPr>
        <a:xfrm rot="5400000">
          <a:off x="5316126" y="-2054838"/>
          <a:ext cx="1440874" cy="56814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Social skills</a:t>
          </a: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Higher religiosity</a:t>
          </a: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beliefs</a:t>
          </a: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95827" y="135799"/>
        <a:ext cx="5611134" cy="1300198"/>
      </dsp:txXfrm>
    </dsp:sp>
    <dsp:sp modelId="{A9301E85-DE41-42FD-9C58-FA5EF6E0AEA8}">
      <dsp:nvSpPr>
        <dsp:cNvPr id="0" name=""/>
        <dsp:cNvSpPr/>
      </dsp:nvSpPr>
      <dsp:spPr>
        <a:xfrm>
          <a:off x="0" y="1415"/>
          <a:ext cx="3195828" cy="15689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INDIVIDUAL</a:t>
          </a:r>
          <a:endParaRPr lang="en-IN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90" y="78005"/>
        <a:ext cx="3042648" cy="1415783"/>
      </dsp:txXfrm>
    </dsp:sp>
    <dsp:sp modelId="{B2998886-130B-4B85-8776-FABFA01F33B1}">
      <dsp:nvSpPr>
        <dsp:cNvPr id="0" name=""/>
        <dsp:cNvSpPr/>
      </dsp:nvSpPr>
      <dsp:spPr>
        <a:xfrm rot="5400000">
          <a:off x="5294017" y="-291871"/>
          <a:ext cx="1485092" cy="56814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IN" sz="18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Higher attachment </a:t>
          </a: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Involvement in family activities</a:t>
          </a:r>
          <a:endParaRPr lang="en-IN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95827" y="1878815"/>
        <a:ext cx="5608976" cy="1340100"/>
      </dsp:txXfrm>
    </dsp:sp>
    <dsp:sp modelId="{C37F1343-A37C-4BE7-A70A-CF50ED665FDF}">
      <dsp:nvSpPr>
        <dsp:cNvPr id="0" name=""/>
        <dsp:cNvSpPr/>
      </dsp:nvSpPr>
      <dsp:spPr>
        <a:xfrm>
          <a:off x="0" y="1704340"/>
          <a:ext cx="3195828" cy="1689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FAMILY </a:t>
          </a:r>
          <a:endParaRPr lang="en-IN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452" y="1786792"/>
        <a:ext cx="3030924" cy="1524143"/>
      </dsp:txXfrm>
    </dsp:sp>
    <dsp:sp modelId="{1BAECF9A-4D0E-43E4-876F-5CE395321AAE}">
      <dsp:nvSpPr>
        <dsp:cNvPr id="0" name=""/>
        <dsp:cNvSpPr/>
      </dsp:nvSpPr>
      <dsp:spPr>
        <a:xfrm rot="5400000">
          <a:off x="5381596" y="1341581"/>
          <a:ext cx="1309934" cy="568147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800" b="1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800" b="1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800" b="0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Pro-social involvement and recognition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800" b="1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800" b="1" i="0" u="none" strike="noStrike" kern="1200" baseline="0" dirty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195827" y="3591296"/>
        <a:ext cx="5617526" cy="1182042"/>
      </dsp:txXfrm>
    </dsp:sp>
    <dsp:sp modelId="{272EB563-9ED1-40D4-A934-0DF7041A9AE6}">
      <dsp:nvSpPr>
        <dsp:cNvPr id="0" name=""/>
        <dsp:cNvSpPr/>
      </dsp:nvSpPr>
      <dsp:spPr>
        <a:xfrm>
          <a:off x="0" y="3582622"/>
          <a:ext cx="3195828" cy="11993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1" i="0" u="none" strike="noStrike" kern="120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</a:t>
          </a:r>
        </a:p>
      </dsp:txBody>
      <dsp:txXfrm>
        <a:off x="58549" y="3641171"/>
        <a:ext cx="3078730" cy="108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F1ED0-7689-4EBF-B35E-740D65C90AC2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1BDB5-85E0-4BDD-AFA7-0060723AA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9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9F0A1-7A06-4FAB-9F80-12B9E5DC7424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29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DD4E2A-C07D-428A-8CAF-6E6CD825301F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987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D43192-C81F-4C5F-81E6-1E5B2A89AFEC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897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0F0F0-3914-46B3-B671-E51CBD257EE9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149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108C0-5542-496D-9215-10E9E0EA420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768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836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52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3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1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63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54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22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70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1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79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6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48A9B3-E279-4D5E-A0B2-02BE8131ABBE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F9BBCC-64CB-4553-9A93-C1A46D4B6C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2.jpg" descr="C:\Users\spym\Desktop\To Discuss\Revised Spym Logo jpgs.jpg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>
          <a:xfrm>
            <a:off x="10556470" y="178229"/>
            <a:ext cx="1524000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16675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BD582C"/>
                </a:solidFill>
              </a:rPr>
              <a:t>Substance use among </a:t>
            </a:r>
            <a:r>
              <a:rPr lang="en-US" sz="5400" dirty="0" smtClean="0">
                <a:solidFill>
                  <a:srgbClr val="BD582C"/>
                </a:solidFill>
              </a:rPr>
              <a:t>adolescents: </a:t>
            </a:r>
            <a:r>
              <a:rPr lang="en-US" dirty="0" smtClean="0">
                <a:solidFill>
                  <a:srgbClr val="BD582C"/>
                </a:solidFill>
              </a:rPr>
              <a:t/>
            </a:r>
            <a:br>
              <a:rPr lang="en-US" dirty="0" smtClean="0">
                <a:solidFill>
                  <a:srgbClr val="BD582C"/>
                </a:solidFill>
              </a:rPr>
            </a:br>
            <a:r>
              <a:rPr lang="en-US" sz="7200" dirty="0" smtClean="0">
                <a:solidFill>
                  <a:schemeClr val="tx1"/>
                </a:solidFill>
              </a:rPr>
              <a:t>Risk &amp; Protective Factors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pPr algn="r"/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Bilal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Ahmad, SPYM, Delhi, India </a:t>
            </a:r>
            <a:br>
              <a:rPr lang="en-US" b="1" dirty="0" smtClean="0">
                <a:latin typeface="Cambria" pitchFamily="18" charset="0"/>
                <a:ea typeface="Cambria" pitchFamily="18" charset="0"/>
              </a:rPr>
            </a:br>
            <a:endParaRPr lang="en-US" b="1" dirty="0"/>
          </a:p>
        </p:txBody>
      </p:sp>
      <p:pic>
        <p:nvPicPr>
          <p:cNvPr id="4" name="image2.jpg" descr="C:\Users\spym\Desktop\To Discuss\Revised Spym Logo jpgs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53700" y="152400"/>
            <a:ext cx="1524000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6863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596" t="57243" r="35633" b="9085"/>
          <a:stretch>
            <a:fillRect/>
          </a:stretch>
        </p:blipFill>
        <p:spPr bwMode="auto">
          <a:xfrm>
            <a:off x="2133600" y="609600"/>
            <a:ext cx="86360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283200" y="5181600"/>
            <a:ext cx="1524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845" t="31024" r="18544" b="7529"/>
          <a:stretch>
            <a:fillRect/>
          </a:stretch>
        </p:blipFill>
        <p:spPr bwMode="auto">
          <a:xfrm>
            <a:off x="836507" y="289560"/>
            <a:ext cx="9553786" cy="55473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299200" y="454152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885" t="16667" r="23279" b="16667"/>
          <a:stretch>
            <a:fillRect/>
          </a:stretch>
        </p:blipFill>
        <p:spPr bwMode="auto">
          <a:xfrm>
            <a:off x="298451" y="975361"/>
            <a:ext cx="11455080" cy="50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327400" y="445008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Drug use among adolescents </a:t>
            </a:r>
            <a:endParaRPr lang="en-US" b="1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433830" y="1905000"/>
            <a:ext cx="93853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Differences between adults and adolescents  </a:t>
            </a:r>
          </a:p>
          <a:p>
            <a:pPr lvl="1"/>
            <a:r>
              <a:rPr lang="en-US" sz="2800" dirty="0"/>
              <a:t>lower problem recognition</a:t>
            </a:r>
          </a:p>
          <a:p>
            <a:pPr lvl="1"/>
            <a:r>
              <a:rPr lang="en-US" sz="2800" dirty="0"/>
              <a:t>higher rates of binge use</a:t>
            </a:r>
          </a:p>
          <a:p>
            <a:pPr lvl="1"/>
            <a:r>
              <a:rPr lang="en-US" sz="2800" dirty="0"/>
              <a:t>higher rates of </a:t>
            </a:r>
            <a:r>
              <a:rPr lang="en-US" sz="2800" dirty="0" smtClean="0"/>
              <a:t>co morbid mental health problems often not addressed timely</a:t>
            </a:r>
            <a:endParaRPr lang="en-US" sz="2800" dirty="0"/>
          </a:p>
          <a:p>
            <a:pPr lvl="1"/>
            <a:r>
              <a:rPr lang="en-US" sz="2800" dirty="0" smtClean="0"/>
              <a:t>more </a:t>
            </a:r>
            <a:r>
              <a:rPr lang="en-US" sz="2800" dirty="0"/>
              <a:t>likely to be susceptible to peer influence </a:t>
            </a:r>
          </a:p>
          <a:p>
            <a:r>
              <a:rPr lang="en-US" altLang="en-US" sz="3200" i="1" dirty="0" smtClean="0"/>
              <a:t>Lack of Treatment </a:t>
            </a:r>
            <a:r>
              <a:rPr lang="en-US" altLang="en-US" sz="3200" i="1" dirty="0"/>
              <a:t>options tailored to their specific psychological, developmental, and social needs </a:t>
            </a:r>
          </a:p>
          <a:p>
            <a:pPr lvl="1" algn="r">
              <a:buFont typeface="Wingdings" pitchFamily="2" charset="2"/>
              <a:buNone/>
            </a:pPr>
            <a:r>
              <a:rPr lang="en-US" sz="2800" dirty="0" smtClean="0"/>
              <a:t>(</a:t>
            </a:r>
            <a:r>
              <a:rPr lang="en-US" sz="2800" dirty="0"/>
              <a:t>Winters et al, 2011) </a:t>
            </a:r>
          </a:p>
        </p:txBody>
      </p:sp>
    </p:spTree>
    <p:extLst>
      <p:ext uri="{BB962C8B-B14F-4D97-AF65-F5344CB8AC3E}">
        <p14:creationId xmlns:p14="http://schemas.microsoft.com/office/powerpoint/2010/main" xmlns="" val="34504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2590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Risk Factors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7830187"/>
              </p:ext>
            </p:extLst>
          </p:nvPr>
        </p:nvGraphicFramePr>
        <p:xfrm>
          <a:off x="1828800" y="11430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2.jpg" descr="C:\Users\spym\Desktop\To Discuss\Revised Spym Logo jpgs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452100" y="177800"/>
            <a:ext cx="1524000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0829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889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Protective factors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0218244"/>
              </p:ext>
            </p:extLst>
          </p:nvPr>
        </p:nvGraphicFramePr>
        <p:xfrm>
          <a:off x="1854200" y="1562100"/>
          <a:ext cx="8877300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2.jpg" descr="C:\Users\spym\Desktop\To Discuss\Revised Spym Logo jpgs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15600" y="101600"/>
            <a:ext cx="1524000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878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Key Challenges- treatment seeking </a:t>
            </a:r>
            <a:r>
              <a:rPr lang="en-US" sz="4000" dirty="0" smtClean="0"/>
              <a:t>behavior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5130" y="1902460"/>
            <a:ext cx="8902700" cy="37973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IN" sz="2000" dirty="0"/>
              <a:t>Adolescents often do not seek help in drug treatment </a:t>
            </a:r>
            <a:r>
              <a:rPr lang="en-IN" sz="2000" dirty="0" smtClean="0"/>
              <a:t>settings</a:t>
            </a:r>
            <a:endParaRPr lang="en-IN" sz="2000" dirty="0"/>
          </a:p>
          <a:p>
            <a:pPr lvl="1">
              <a:lnSpc>
                <a:spcPct val="150000"/>
              </a:lnSpc>
            </a:pPr>
            <a:r>
              <a:rPr lang="en-IN" sz="2000" dirty="0" smtClean="0"/>
              <a:t>Alcohol/drug use not perceived as a major problem </a:t>
            </a:r>
          </a:p>
          <a:p>
            <a:pPr lvl="1">
              <a:lnSpc>
                <a:spcPct val="150000"/>
              </a:lnSpc>
            </a:pPr>
            <a:r>
              <a:rPr lang="en-IN" sz="2000" dirty="0" smtClean="0"/>
              <a:t>Family often unaware of drug </a:t>
            </a:r>
            <a:r>
              <a:rPr lang="en-IN" sz="2000" dirty="0" smtClean="0"/>
              <a:t>use among their children</a:t>
            </a:r>
            <a:endParaRPr lang="en-IN" sz="2000" dirty="0" smtClean="0"/>
          </a:p>
          <a:p>
            <a:pPr lvl="1">
              <a:lnSpc>
                <a:spcPct val="150000"/>
              </a:lnSpc>
            </a:pPr>
            <a:r>
              <a:rPr lang="en-IN" sz="2000" dirty="0" smtClean="0"/>
              <a:t>Lack of drug </a:t>
            </a:r>
            <a:r>
              <a:rPr lang="en-IN" sz="2000" dirty="0" smtClean="0"/>
              <a:t>treatment </a:t>
            </a:r>
            <a:r>
              <a:rPr lang="en-IN" sz="2000" dirty="0" smtClean="0"/>
              <a:t>centres for adolescents</a:t>
            </a:r>
            <a:endParaRPr lang="en-IN" sz="2000" dirty="0" smtClean="0"/>
          </a:p>
          <a:p>
            <a:pPr lvl="1">
              <a:lnSpc>
                <a:spcPct val="150000"/>
              </a:lnSpc>
            </a:pPr>
            <a:r>
              <a:rPr lang="en-IN" sz="2000" dirty="0" smtClean="0"/>
              <a:t>Lack of knowledge about availability of services</a:t>
            </a:r>
          </a:p>
          <a:p>
            <a:pPr lvl="1">
              <a:lnSpc>
                <a:spcPct val="150000"/>
              </a:lnSpc>
            </a:pPr>
            <a:r>
              <a:rPr lang="en-IN" sz="2000" dirty="0" smtClean="0"/>
              <a:t>Services not adolescent </a:t>
            </a:r>
            <a:r>
              <a:rPr lang="en-IN" sz="2000" dirty="0" smtClean="0"/>
              <a:t>friendly</a:t>
            </a:r>
          </a:p>
          <a:p>
            <a:pPr lvl="1">
              <a:lnSpc>
                <a:spcPct val="150000"/>
              </a:lnSpc>
            </a:pPr>
            <a:r>
              <a:rPr lang="en-IN" sz="2000" dirty="0" smtClean="0"/>
              <a:t>Perceived lack of privacy or confidentiality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569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960" y="213360"/>
            <a:ext cx="10058400" cy="1082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National Adolescent Health Program - </a:t>
            </a:r>
            <a:r>
              <a:rPr lang="en-US" sz="3200" dirty="0"/>
              <a:t>launched in  </a:t>
            </a:r>
            <a:r>
              <a:rPr lang="en-US" sz="3200" dirty="0" smtClean="0"/>
              <a:t>2014 by the Ministry of Health &amp; Family Welfare, Government of India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1560" y="1767840"/>
            <a:ext cx="10502900" cy="416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  </a:t>
            </a:r>
            <a:r>
              <a:rPr lang="en-US" sz="2800" b="1" dirty="0" smtClean="0"/>
              <a:t>Objectives</a:t>
            </a:r>
            <a:r>
              <a:rPr lang="en-US" sz="2800" b="1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Improve Nutrition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Improve Sexual and Reproductive Health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Enhance Mental Health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Prevent Injuries and violence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Prevent substance </a:t>
            </a:r>
            <a:r>
              <a:rPr lang="en-US" sz="2800" b="1" dirty="0" smtClean="0">
                <a:solidFill>
                  <a:schemeClr val="accent1"/>
                </a:solidFill>
              </a:rPr>
              <a:t>mis</a:t>
            </a:r>
            <a:r>
              <a:rPr lang="en-US" sz="2800" b="1" dirty="0" smtClean="0">
                <a:solidFill>
                  <a:schemeClr val="accent1"/>
                </a:solidFill>
              </a:rPr>
              <a:t>use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858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Substance use intervention in school settings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Ministry of Social Justice &amp; Empowerment, GOI assigned SPYM to develop modules for school children on drug demand reduction. These modules will be implemented in </a:t>
            </a:r>
            <a:r>
              <a:rPr lang="en-US" sz="32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schools across the country</a:t>
            </a:r>
            <a:endParaRPr lang="en-US" sz="3200" b="1" dirty="0" smtClean="0"/>
          </a:p>
          <a:p>
            <a:pPr lvl="1"/>
            <a:r>
              <a:rPr lang="en-US" sz="3200" dirty="0" smtClean="0"/>
              <a:t>Easy to access children in school settings and possible to provide preventive </a:t>
            </a:r>
            <a:r>
              <a:rPr lang="en-US" sz="3200" dirty="0" smtClean="0"/>
              <a:t>interventions for early identification</a:t>
            </a:r>
            <a:endParaRPr lang="en-US" sz="3200" dirty="0" smtClean="0"/>
          </a:p>
          <a:p>
            <a:pPr lvl="1"/>
            <a:r>
              <a:rPr lang="en-US" sz="3200" dirty="0" smtClean="0"/>
              <a:t>School </a:t>
            </a:r>
            <a:r>
              <a:rPr lang="en-US" sz="3200" dirty="0" smtClean="0"/>
              <a:t>teachers and counselors </a:t>
            </a:r>
            <a:r>
              <a:rPr lang="en-US" sz="3200" dirty="0" smtClean="0"/>
              <a:t>being trained </a:t>
            </a:r>
            <a:r>
              <a:rPr lang="en-US" sz="3200" dirty="0" smtClean="0"/>
              <a:t>in conducting screening and brief </a:t>
            </a:r>
            <a:r>
              <a:rPr lang="en-US" sz="3200" dirty="0" smtClean="0"/>
              <a:t>intervention under the project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.</a:t>
            </a:r>
            <a:endParaRPr lang="en-US" sz="2000" dirty="0" smtClean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pPr marL="201168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3409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Other SPYM’s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POLICY &amp; ADVOCACY EFFORTS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8080" y="1844040"/>
            <a:ext cx="10007600" cy="36118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Advocated </a:t>
            </a:r>
            <a:r>
              <a:rPr lang="en-US" sz="24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and contributed in the</a:t>
            </a:r>
            <a:r>
              <a:rPr lang="en-US" sz="24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 development of National Action Plan </a:t>
            </a:r>
            <a:r>
              <a:rPr lang="en-US" sz="24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on Drug Demand Reduction in 2018-19 with new components of setting up special treatment and rehabilitation program for women and children in all the provinces of India.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Based </a:t>
            </a:r>
            <a:r>
              <a:rPr lang="en-US" sz="24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on the model of community peer-led intervention by SPYM the Ministry of Social Justice and Empowerment, Govt. of India has adapted the program and scaled up the same across 180 districts in India.</a:t>
            </a:r>
          </a:p>
          <a:p>
            <a:pPr>
              <a:lnSpc>
                <a:spcPct val="200000"/>
              </a:lnSpc>
            </a:pPr>
            <a:endParaRPr lang="en-US" sz="2400" dirty="0" smtClean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7440" y="2194243"/>
            <a:ext cx="10109200" cy="364267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A registered Civil Society </a:t>
            </a:r>
            <a:r>
              <a:rPr lang="en-US" sz="2800" dirty="0" err="1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Organisation</a:t>
            </a:r>
            <a:r>
              <a:rPr lang="en-US" sz="28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 since 1986, working in the field of health and socio-economic development with countrywide presence for more than three decades.</a:t>
            </a:r>
          </a:p>
          <a:p>
            <a:pPr algn="just"/>
            <a:endParaRPr lang="en-US" sz="2800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Serving adults, juveniles, children, and women with substance use disorders (SUD) since its inception in 1986.</a:t>
            </a:r>
            <a:endParaRPr lang="en-US" sz="2800" dirty="0">
              <a:latin typeface="Calibri Light" pitchFamily="34" charset="0"/>
              <a:cs typeface="Calibri Light" pitchFamily="34" charset="0"/>
            </a:endParaRP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524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ABOUT 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SPYM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19200" y="1844041"/>
            <a:ext cx="10972800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</a:pPr>
            <a:r>
              <a:rPr lang="en-US" sz="60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Thank you</a:t>
            </a:r>
            <a:endParaRPr lang="en-US" sz="6000" dirty="0" smtClean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2313523"/>
            <a:ext cx="10058400" cy="1450757"/>
          </a:xfrm>
        </p:spPr>
        <p:txBody>
          <a:bodyPr/>
          <a:lstStyle/>
          <a:p>
            <a:r>
              <a:rPr lang="en-US" dirty="0" smtClean="0"/>
              <a:t>Scenario of drug use among children, adolescents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566989" y="333375"/>
            <a:ext cx="70246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b="1" dirty="0" smtClean="0"/>
              <a:t>NCPCR Study (2013)</a:t>
            </a:r>
          </a:p>
        </p:txBody>
      </p:sp>
      <p:pic>
        <p:nvPicPr>
          <p:cNvPr id="45061" name="Chart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962" y="1771650"/>
            <a:ext cx="84407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768" t="16667" r="40264" b="10417"/>
          <a:stretch>
            <a:fillRect/>
          </a:stretch>
        </p:blipFill>
        <p:spPr bwMode="auto">
          <a:xfrm>
            <a:off x="407986" y="2220394"/>
            <a:ext cx="2376490" cy="344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5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1" y="5562600"/>
            <a:ext cx="7667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 dirty="0">
                <a:latin typeface="Century Gothic" pitchFamily="34" charset="0"/>
              </a:rPr>
              <a:t>The </a:t>
            </a:r>
            <a:r>
              <a:rPr lang="en-US" b="1" dirty="0">
                <a:latin typeface="Century Gothic" pitchFamily="34" charset="0"/>
              </a:rPr>
              <a:t>street children initiated substances 1-1.5 years earlier</a:t>
            </a:r>
            <a:endParaRPr lang="en-IN" b="1" dirty="0">
              <a:latin typeface="Century Gothic" pitchFamily="34" charset="0"/>
            </a:endParaRPr>
          </a:p>
        </p:txBody>
      </p:sp>
      <p:sp>
        <p:nvSpPr>
          <p:cNvPr id="40963" name="Title 5"/>
          <p:cNvSpPr>
            <a:spLocks noGrp="1"/>
          </p:cNvSpPr>
          <p:nvPr>
            <p:ph type="title"/>
          </p:nvPr>
        </p:nvSpPr>
        <p:spPr>
          <a:xfrm>
            <a:off x="1231900" y="381000"/>
            <a:ext cx="92837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age at initiation of substance use </a:t>
            </a:r>
            <a:endParaRPr lang="en-IN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524000" y="1340768"/>
          <a:ext cx="9144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023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1" y="-304800"/>
            <a:ext cx="7024687" cy="1143001"/>
          </a:xfrm>
        </p:spPr>
        <p:txBody>
          <a:bodyPr/>
          <a:lstStyle/>
          <a:p>
            <a:pPr eaLnBrk="1" hangingPunct="1"/>
            <a:r>
              <a:rPr lang="en-IN" b="1" dirty="0" smtClean="0"/>
              <a:t>Stressful events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7323865"/>
              </p:ext>
            </p:extLst>
          </p:nvPr>
        </p:nvGraphicFramePr>
        <p:xfrm>
          <a:off x="698499" y="990599"/>
          <a:ext cx="10604501" cy="4942954"/>
        </p:xfrm>
        <a:graphic>
          <a:graphicData uri="http://schemas.openxmlformats.org/drawingml/2006/table">
            <a:tbl>
              <a:tblPr/>
              <a:tblGrid>
                <a:gridCol w="4416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3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7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9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School going</a:t>
                      </a: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Out of school</a:t>
                      </a: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Street child</a:t>
                      </a: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88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Anything difficult, stressful, bad happened in life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54.9%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58.0%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62.6%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350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Ever been sick, injured  - needed to go to hospital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35.0%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44.0%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53.1%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25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Someone close  died  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39.2%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47.6%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46.7%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46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Been in a situation where feared losing life / harmed 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27.0%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32.9%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40.9%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46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Ever lived in environment - conflict  area         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16.7%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14.0%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18.7%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46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Ever  faced violence from police/ community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19.6%</a:t>
                      </a:r>
                      <a:endParaRPr kumimoji="0" lang="en-I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36.2%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55.1%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9491662" y="838201"/>
            <a:ext cx="1655763" cy="4953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520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4255236"/>
              </p:ext>
            </p:extLst>
          </p:nvPr>
        </p:nvGraphicFramePr>
        <p:xfrm>
          <a:off x="1079498" y="965199"/>
          <a:ext cx="10071104" cy="4838700"/>
        </p:xfrm>
        <a:graphic>
          <a:graphicData uri="http://schemas.openxmlformats.org/drawingml/2006/table">
            <a:tbl>
              <a:tblPr/>
              <a:tblGrid>
                <a:gridCol w="2517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7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7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7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School going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Out of school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Street child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15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Drug use by family member  </a:t>
                      </a: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51.6%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60.1%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55.2%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226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Family fights  </a:t>
                      </a:r>
                      <a:endParaRPr kumimoji="0" lang="en-I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36.2%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50.1%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51.9%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01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Beaten  and abused by family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33.9%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49.7%</a:t>
                      </a:r>
                      <a:endParaRPr kumimoji="0" lang="en-I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49.5%</a:t>
                      </a:r>
                      <a:endParaRPr kumimoji="0" lang="en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02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200151" y="0"/>
            <a:ext cx="75279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N" sz="4400" b="1" dirty="0" smtClean="0"/>
              <a:t>Associated Problems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1086074"/>
              </p:ext>
            </p:extLst>
          </p:nvPr>
        </p:nvGraphicFramePr>
        <p:xfrm>
          <a:off x="1092198" y="1358899"/>
          <a:ext cx="10121901" cy="4686300"/>
        </p:xfrm>
        <a:graphic>
          <a:graphicData uri="http://schemas.openxmlformats.org/drawingml/2006/table">
            <a:tbl>
              <a:tblPr/>
              <a:tblGrid>
                <a:gridCol w="4747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2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9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56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School going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Out of school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Street child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5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Experienced intoxication  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53.7%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53.0%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40.3%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5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Got into fights under effect 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34.5%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46.7%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51.5%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Sexual behaviour  under effect  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15.4%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19.6%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28.7%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69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Sexual behaviour for drugs/money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18.6%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16.1%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20.0%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556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Experienced physical problems  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42.6%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50.2%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49.7%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1671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Experienced sadness/anxiety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44.2%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52.8%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50.8%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767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Got into legal problems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32.0%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39.9%</a:t>
                      </a:r>
                      <a:endParaRPr kumimoji="0" lang="en-I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53.8%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9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45920"/>
            <a:ext cx="8382000" cy="2682239"/>
          </a:xfrm>
        </p:spPr>
        <p:txBody>
          <a:bodyPr>
            <a:noAutofit/>
          </a:bodyPr>
          <a:lstStyle/>
          <a:p>
            <a:r>
              <a:rPr lang="en-US" sz="5400" dirty="0" smtClean="0"/>
              <a:t>National Survey On extent and Pattern of Substance Use in India – 2017-18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747</Words>
  <Application>Microsoft Office PowerPoint</Application>
  <PresentationFormat>Custom</PresentationFormat>
  <Paragraphs>163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Substance use among adolescents:  Risk &amp; Protective Factors</vt:lpstr>
      <vt:lpstr>ABOUT SPYM</vt:lpstr>
      <vt:lpstr>Scenario of drug use among children, adolescents</vt:lpstr>
      <vt:lpstr>NCPCR Study (2013)</vt:lpstr>
      <vt:lpstr>Average age at initiation of substance use </vt:lpstr>
      <vt:lpstr>Stressful events</vt:lpstr>
      <vt:lpstr>Slide 7</vt:lpstr>
      <vt:lpstr>Associated Problems</vt:lpstr>
      <vt:lpstr>National Survey On extent and Pattern of Substance Use in India – 2017-18</vt:lpstr>
      <vt:lpstr>Slide 10</vt:lpstr>
      <vt:lpstr>Slide 11</vt:lpstr>
      <vt:lpstr>Slide 12</vt:lpstr>
      <vt:lpstr>Drug use among adolescents </vt:lpstr>
      <vt:lpstr>Risk Factors</vt:lpstr>
      <vt:lpstr>Protective factors</vt:lpstr>
      <vt:lpstr>Key Challenges- treatment seeking behavior</vt:lpstr>
      <vt:lpstr>National Adolescent Health Program - launched in  2014 by the Ministry of Health &amp; Family Welfare, Government of India</vt:lpstr>
      <vt:lpstr>Substance use intervention in school settings</vt:lpstr>
      <vt:lpstr>Other SPYM’s POLICY &amp; ADVOCACY EFFORTS</vt:lpstr>
      <vt:lpstr>Slide 20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Ambreen Khan</dc:creator>
  <cp:lastModifiedBy>SPYM</cp:lastModifiedBy>
  <cp:revision>19</cp:revision>
  <dcterms:created xsi:type="dcterms:W3CDTF">2021-12-01T12:23:37Z</dcterms:created>
  <dcterms:modified xsi:type="dcterms:W3CDTF">2021-12-01T16:48:02Z</dcterms:modified>
</cp:coreProperties>
</file>